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315" r:id="rId2"/>
    <p:sldId id="291" r:id="rId3"/>
    <p:sldId id="310" r:id="rId4"/>
    <p:sldId id="312" r:id="rId5"/>
    <p:sldId id="309" r:id="rId6"/>
    <p:sldId id="306" r:id="rId7"/>
    <p:sldId id="307" r:id="rId8"/>
    <p:sldId id="305" r:id="rId9"/>
    <p:sldId id="31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1D1DFF"/>
    <a:srgbClr val="2D15BD"/>
    <a:srgbClr val="CCCCFF"/>
    <a:srgbClr val="B2B2B2"/>
    <a:srgbClr val="FF99FF"/>
    <a:srgbClr val="CC0066"/>
    <a:srgbClr val="CCCC00"/>
    <a:srgbClr val="0080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568" autoAdjust="0"/>
    <p:restoredTop sz="94660"/>
  </p:normalViewPr>
  <p:slideViewPr>
    <p:cSldViewPr>
      <p:cViewPr varScale="1">
        <p:scale>
          <a:sx n="98" d="100"/>
          <a:sy n="98" d="100"/>
        </p:scale>
        <p:origin x="10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10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27D206-A498-46FB-9B1C-C2296116BBFA}" type="doc">
      <dgm:prSet loTypeId="urn:microsoft.com/office/officeart/2005/8/layout/hierarchy6" loCatId="hierarchy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F4841115-85A8-433A-8C43-2BA1ED1F648B}">
      <dgm:prSet phldrT="[Text]" custT="1"/>
      <dgm:spPr/>
      <dgm:t>
        <a:bodyPr/>
        <a:lstStyle/>
        <a:p>
          <a:pPr rtl="1"/>
          <a:r>
            <a:rPr lang="fa-IR" sz="2800" b="1" dirty="0" smtClean="0">
              <a:cs typeface="B Nazanin" pitchFamily="2" charset="-78"/>
            </a:rPr>
            <a:t>پژوهشگاه ؟؟؟؟؟</a:t>
          </a:r>
          <a:endParaRPr lang="en-US" sz="2800" b="1" dirty="0">
            <a:cs typeface="B Nazanin" pitchFamily="2" charset="-78"/>
          </a:endParaRPr>
        </a:p>
      </dgm:t>
    </dgm:pt>
    <dgm:pt modelId="{437BCFCC-4E9C-419C-B533-18B55F2CB796}" type="parTrans" cxnId="{76E62732-9DE8-4C68-9573-3041D5E9AAD8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E5D823F6-CE93-4B29-9AD2-C51F77C992B5}" type="sibTrans" cxnId="{76E62732-9DE8-4C68-9573-3041D5E9AAD8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1628E7CA-C3C6-49C4-9CCB-4A3F4CB2CEEB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Nazanin" pitchFamily="2" charset="-78"/>
            </a:rPr>
            <a:t>پژوهشکدۀ ؟؟؟؟؟</a:t>
          </a:r>
          <a:endParaRPr lang="en-US" sz="1600" b="1" dirty="0" smtClean="0">
            <a:cs typeface="B Nazanin" pitchFamily="2" charset="-78"/>
          </a:endParaRPr>
        </a:p>
      </dgm:t>
    </dgm:pt>
    <dgm:pt modelId="{92BE0739-E94E-4876-A4B6-602EC3AF8DDF}" type="parTrans" cxnId="{7D2E1822-E10C-40F1-BBB4-D4ED0D9F1A7E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C0C76392-29EB-4547-94BF-4D33EE72A9CD}" type="sibTrans" cxnId="{7D2E1822-E10C-40F1-BBB4-D4ED0D9F1A7E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9420D04B-83BC-49C3-8C2B-F31FB290A725}">
      <dgm:prSet phldrT="[Text]" custT="1"/>
      <dgm:spPr/>
      <dgm:t>
        <a:bodyPr/>
        <a:lstStyle/>
        <a:p>
          <a:pPr rtl="1"/>
          <a:r>
            <a:rPr lang="fa-IR" sz="1000" b="1" dirty="0" smtClean="0">
              <a:cs typeface="B Nazanin" pitchFamily="2" charset="-78"/>
            </a:rPr>
            <a:t>گروه ؟؟؟؟</a:t>
          </a:r>
          <a:endParaRPr lang="en-US" sz="1000" b="1" dirty="0">
            <a:cs typeface="B Nazanin" pitchFamily="2" charset="-78"/>
          </a:endParaRPr>
        </a:p>
      </dgm:t>
    </dgm:pt>
    <dgm:pt modelId="{8ECFC573-6E4B-4C91-B559-FDC3033BDA27}" type="parTrans" cxnId="{F943B271-E54E-4B14-A3D9-F2876A136802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89C5F868-9F91-4A02-97F0-14717D5F970E}" type="sibTrans" cxnId="{F943B271-E54E-4B14-A3D9-F2876A136802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A8BBD566-203B-4702-9711-A59FCAAB1D70}">
      <dgm:prSet phldrT="[Text]" custT="1"/>
      <dgm:spPr/>
      <dgm:t>
        <a:bodyPr/>
        <a:lstStyle/>
        <a:p>
          <a:pPr rtl="1"/>
          <a:r>
            <a:rPr lang="fa-IR" sz="1000" b="1" dirty="0" smtClean="0">
              <a:cs typeface="B Nazanin" pitchFamily="2" charset="-78"/>
            </a:rPr>
            <a:t>گروه ؟؟؟؟</a:t>
          </a:r>
          <a:endParaRPr lang="en-US" sz="1000" b="1" dirty="0">
            <a:cs typeface="B Nazanin" pitchFamily="2" charset="-78"/>
          </a:endParaRPr>
        </a:p>
      </dgm:t>
    </dgm:pt>
    <dgm:pt modelId="{747D8EC2-7F33-4402-9B9F-7C14C51F6F45}" type="parTrans" cxnId="{1C1CBECC-D054-4151-B23F-7B3F62B49573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7A07F0BD-C323-4366-A86E-774E5B3729BF}" type="sibTrans" cxnId="{1C1CBECC-D054-4151-B23F-7B3F62B49573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6D35A365-1DFE-4F3F-BF2F-4A91738F02B2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Nazanin" pitchFamily="2" charset="-78"/>
            </a:rPr>
            <a:t>پژوهشکد‌ۀ ؟؟؟؟؟</a:t>
          </a:r>
          <a:endParaRPr lang="en-US" sz="1600" b="1" dirty="0">
            <a:cs typeface="B Nazanin" pitchFamily="2" charset="-78"/>
          </a:endParaRPr>
        </a:p>
      </dgm:t>
    </dgm:pt>
    <dgm:pt modelId="{E96FA996-C3A3-41CC-9EF8-FCEB00E93843}" type="parTrans" cxnId="{1A4661D4-CEF0-48B8-B448-CFCB16309D47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7115DFA9-02E5-457F-9B35-D97BEECCB28B}" type="sibTrans" cxnId="{1A4661D4-CEF0-48B8-B448-CFCB16309D47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6982ED2C-E307-4C43-83B9-366A48F4B94D}">
      <dgm:prSet phldrT="[Text]" custT="1"/>
      <dgm:spPr/>
      <dgm:t>
        <a:bodyPr/>
        <a:lstStyle/>
        <a:p>
          <a:pPr rtl="1"/>
          <a:r>
            <a:rPr lang="fa-IR" sz="1000" b="1" dirty="0" smtClean="0">
              <a:cs typeface="B Nazanin" pitchFamily="2" charset="-78"/>
            </a:rPr>
            <a:t>گروه ؟؟؟؟</a:t>
          </a:r>
          <a:endParaRPr lang="en-US" sz="1000" b="1" dirty="0">
            <a:cs typeface="B Nazanin" pitchFamily="2" charset="-78"/>
          </a:endParaRPr>
        </a:p>
      </dgm:t>
    </dgm:pt>
    <dgm:pt modelId="{CB5D5BC0-D0F9-493A-9F4E-8B4436400162}" type="parTrans" cxnId="{46B6CEB1-9D6F-4131-809D-9882CD72B40C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7F75EAE9-D8BA-4BED-AB3F-ED0B79C6D5CD}" type="sibTrans" cxnId="{46B6CEB1-9D6F-4131-809D-9882CD72B40C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CF0D8EDC-ED2F-4464-A4D1-994B6CF84516}">
      <dgm:prSet custT="1"/>
      <dgm:spPr/>
      <dgm:t>
        <a:bodyPr/>
        <a:lstStyle/>
        <a:p>
          <a:pPr rtl="1"/>
          <a:r>
            <a:rPr lang="fa-IR" sz="1000" b="1" dirty="0" smtClean="0">
              <a:cs typeface="B Nazanin" pitchFamily="2" charset="-78"/>
            </a:rPr>
            <a:t>گروه ؟؟؟؟</a:t>
          </a:r>
          <a:endParaRPr lang="en-US" sz="1000" b="1" dirty="0">
            <a:cs typeface="B Nazanin" pitchFamily="2" charset="-78"/>
          </a:endParaRPr>
        </a:p>
      </dgm:t>
    </dgm:pt>
    <dgm:pt modelId="{903BB914-4AED-4FCB-A945-1CC7BC239D8D}" type="parTrans" cxnId="{63737957-6192-4C28-94DC-4A2109F4EE41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AC57A26E-DD60-4E46-9FDC-1486E267BAE1}" type="sibTrans" cxnId="{63737957-6192-4C28-94DC-4A2109F4EE41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2C00F213-50DE-4DDB-98F3-FC483C55244B}">
      <dgm:prSet custT="1"/>
      <dgm:spPr/>
      <dgm:t>
        <a:bodyPr/>
        <a:lstStyle/>
        <a:p>
          <a:pPr rtl="1"/>
          <a:r>
            <a:rPr lang="fa-IR" sz="1000" b="1" dirty="0" smtClean="0">
              <a:cs typeface="B Nazanin" pitchFamily="2" charset="-78"/>
            </a:rPr>
            <a:t>گروه ؟؟؟؟</a:t>
          </a:r>
          <a:endParaRPr lang="en-US" sz="1000" b="1" dirty="0">
            <a:cs typeface="B Nazanin" pitchFamily="2" charset="-78"/>
          </a:endParaRPr>
        </a:p>
      </dgm:t>
    </dgm:pt>
    <dgm:pt modelId="{E20AE8EA-3A6B-4904-9247-7B7E73E6604E}" type="parTrans" cxnId="{61DB77B4-84D5-49D1-98F8-3083F626ACA7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1EBF050D-44F3-4AAE-A18A-F9D6D7B223B8}" type="sibTrans" cxnId="{61DB77B4-84D5-49D1-98F8-3083F626ACA7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AFEEB4D0-25FE-43A2-B9E0-647EECE9A487}">
      <dgm:prSet custT="1"/>
      <dgm:spPr/>
      <dgm:t>
        <a:bodyPr/>
        <a:lstStyle/>
        <a:p>
          <a:pPr rtl="1"/>
          <a:r>
            <a:rPr lang="fa-IR" sz="1000" b="1" dirty="0" smtClean="0">
              <a:cs typeface="B Nazanin" pitchFamily="2" charset="-78"/>
            </a:rPr>
            <a:t>گروه ؟؟؟؟</a:t>
          </a:r>
          <a:endParaRPr lang="en-US" sz="1000" b="1" dirty="0">
            <a:cs typeface="B Nazanin" pitchFamily="2" charset="-78"/>
          </a:endParaRPr>
        </a:p>
      </dgm:t>
    </dgm:pt>
    <dgm:pt modelId="{E3B3E2F5-9360-41F1-9C93-16365EAC1976}" type="parTrans" cxnId="{1A3C6FF6-BC61-4F87-B93D-515B08604DD8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989AB0AD-F84B-4DFD-899B-ADB3AF8C9AFA}" type="sibTrans" cxnId="{1A3C6FF6-BC61-4F87-B93D-515B08604DD8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05A3E68F-4C59-4E82-9D5B-846586ADF3F3}">
      <dgm:prSet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1600" b="1" dirty="0" smtClean="0">
              <a:cs typeface="B Nazanin" pitchFamily="2" charset="-78"/>
            </a:rPr>
            <a:t>پژوهشکدۀ </a:t>
          </a:r>
          <a:r>
            <a:rPr lang="fa-IR" sz="1600" b="1" dirty="0" smtClean="0">
              <a:cs typeface="B Nazanin" pitchFamily="2" charset="-78"/>
            </a:rPr>
            <a:t>؟؟؟؟؟</a:t>
          </a:r>
          <a:endParaRPr lang="en-US" sz="1600" b="1" dirty="0" smtClean="0">
            <a:cs typeface="B Nazanin" pitchFamily="2" charset="-78"/>
          </a:endParaRPr>
        </a:p>
        <a:p>
          <a:pPr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dirty="0">
            <a:cs typeface="B Nazanin" pitchFamily="2" charset="-78"/>
          </a:endParaRPr>
        </a:p>
      </dgm:t>
    </dgm:pt>
    <dgm:pt modelId="{7823A913-4871-45C5-9F08-3F95CB818C82}" type="parTrans" cxnId="{33E358A4-A3B0-4371-AE4F-749352524E23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577364B5-036B-454F-A3AC-F3F2A1CEEAC1}" type="sibTrans" cxnId="{33E358A4-A3B0-4371-AE4F-749352524E23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EB59E8C2-E41F-49B0-AB11-EB128EC75DA8}">
      <dgm:prSet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900" b="1" dirty="0" smtClean="0">
              <a:cs typeface="B Nazanin" pitchFamily="2" charset="-78"/>
            </a:rPr>
            <a:t>گروه ؟؟؟؟</a:t>
          </a:r>
          <a:endParaRPr lang="en-US" sz="900" b="1" dirty="0" smtClean="0">
            <a:cs typeface="B Nazanin" pitchFamily="2" charset="-78"/>
          </a:endParaRPr>
        </a:p>
        <a:p>
          <a:pPr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dirty="0">
            <a:cs typeface="B Nazanin" pitchFamily="2" charset="-78"/>
          </a:endParaRPr>
        </a:p>
      </dgm:t>
    </dgm:pt>
    <dgm:pt modelId="{424DE6E7-3912-4A5C-97E6-874962F6779C}" type="parTrans" cxnId="{9EF9EB90-C311-49AA-B93A-FB911AE49CB1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A6D763A3-CE7F-4274-8601-820C8F705E74}" type="sibTrans" cxnId="{9EF9EB90-C311-49AA-B93A-FB911AE49CB1}">
      <dgm:prSet/>
      <dgm:spPr/>
      <dgm:t>
        <a:bodyPr/>
        <a:lstStyle/>
        <a:p>
          <a:pPr rtl="1"/>
          <a:endParaRPr lang="en-US" sz="2000" b="1">
            <a:cs typeface="B Nazanin" pitchFamily="2" charset="-78"/>
          </a:endParaRPr>
        </a:p>
      </dgm:t>
    </dgm:pt>
    <dgm:pt modelId="{7726CDE5-201B-46D0-AC0E-808F41635C5D}">
      <dgm:prSet custT="1"/>
      <dgm:spPr/>
      <dgm:t>
        <a:bodyPr/>
        <a:lstStyle/>
        <a:p>
          <a:pPr rtl="1"/>
          <a:r>
            <a:rPr lang="fa-IR" sz="1000" b="1" dirty="0" smtClean="0">
              <a:cs typeface="B Nazanin" pitchFamily="2" charset="-78"/>
            </a:rPr>
            <a:t>گروه ؟؟؟؟</a:t>
          </a:r>
          <a:endParaRPr lang="en-US" sz="1000" b="1" dirty="0">
            <a:cs typeface="B Nazanin" pitchFamily="2" charset="-78"/>
          </a:endParaRPr>
        </a:p>
      </dgm:t>
    </dgm:pt>
    <dgm:pt modelId="{8B342F4A-1D22-45FF-A6DE-70587465CE5E}" type="parTrans" cxnId="{4B336E0C-E7DB-440B-96EB-E9E6AEE4DE03}">
      <dgm:prSet/>
      <dgm:spPr/>
      <dgm:t>
        <a:bodyPr/>
        <a:lstStyle/>
        <a:p>
          <a:pPr rtl="1"/>
          <a:endParaRPr lang="en-US" sz="2000" b="1"/>
        </a:p>
      </dgm:t>
    </dgm:pt>
    <dgm:pt modelId="{5786FA90-F18F-45A8-8D7B-50291F54D51C}" type="sibTrans" cxnId="{4B336E0C-E7DB-440B-96EB-E9E6AEE4DE03}">
      <dgm:prSet/>
      <dgm:spPr/>
      <dgm:t>
        <a:bodyPr/>
        <a:lstStyle/>
        <a:p>
          <a:pPr rtl="1"/>
          <a:endParaRPr lang="en-US" sz="2000" b="1"/>
        </a:p>
      </dgm:t>
    </dgm:pt>
    <dgm:pt modelId="{79E6BB93-A2B8-493C-8565-86796484FE36}">
      <dgm:prSet custT="1"/>
      <dgm:spPr/>
      <dgm:t>
        <a:bodyPr/>
        <a:lstStyle/>
        <a:p>
          <a:pPr rtl="1"/>
          <a:r>
            <a:rPr lang="fa-IR" sz="1000" b="1" dirty="0" smtClean="0">
              <a:cs typeface="B Nazanin" pitchFamily="2" charset="-78"/>
            </a:rPr>
            <a:t>گروه ؟؟؟؟</a:t>
          </a:r>
          <a:endParaRPr lang="en-US" sz="1000" b="1" dirty="0">
            <a:cs typeface="B Nazanin" pitchFamily="2" charset="-78"/>
          </a:endParaRPr>
        </a:p>
      </dgm:t>
    </dgm:pt>
    <dgm:pt modelId="{4F3D5389-4B18-4A8C-8756-570892F9911A}" type="parTrans" cxnId="{B4D2AB02-C25E-4F9A-998F-0615B4A43BFE}">
      <dgm:prSet/>
      <dgm:spPr/>
      <dgm:t>
        <a:bodyPr/>
        <a:lstStyle/>
        <a:p>
          <a:pPr rtl="1"/>
          <a:endParaRPr lang="en-US" sz="2000" b="1"/>
        </a:p>
      </dgm:t>
    </dgm:pt>
    <dgm:pt modelId="{74E04469-1F4E-4362-A9E9-4D5723AB0268}" type="sibTrans" cxnId="{B4D2AB02-C25E-4F9A-998F-0615B4A43BFE}">
      <dgm:prSet/>
      <dgm:spPr/>
      <dgm:t>
        <a:bodyPr/>
        <a:lstStyle/>
        <a:p>
          <a:pPr rtl="1"/>
          <a:endParaRPr lang="en-US" sz="2000" b="1"/>
        </a:p>
      </dgm:t>
    </dgm:pt>
    <dgm:pt modelId="{24B14554-082B-4AA3-B245-B275AF6D2A27}">
      <dgm:prSet custT="1"/>
      <dgm:spPr/>
      <dgm:t>
        <a:bodyPr/>
        <a:lstStyle/>
        <a:p>
          <a:r>
            <a:rPr lang="fa-IR" sz="1200" dirty="0" smtClean="0">
              <a:hlinkClick xmlns:r="http://schemas.openxmlformats.org/officeDocument/2006/relationships" r:id="" action="ppaction://noaction"/>
            </a:rPr>
            <a:t>پژوهشگران</a:t>
          </a:r>
          <a:endParaRPr lang="en-US" sz="1200" dirty="0"/>
        </a:p>
      </dgm:t>
    </dgm:pt>
    <dgm:pt modelId="{C5ABB7C9-61C1-4131-BF52-1852D8912469}" type="parTrans" cxnId="{BD0AE20C-E268-4928-AFD5-0920CCD057E7}">
      <dgm:prSet/>
      <dgm:spPr/>
      <dgm:t>
        <a:bodyPr/>
        <a:lstStyle/>
        <a:p>
          <a:endParaRPr lang="en-US"/>
        </a:p>
      </dgm:t>
    </dgm:pt>
    <dgm:pt modelId="{C34EED21-CEC2-4160-A413-C0DC6F4C47EE}" type="sibTrans" cxnId="{BD0AE20C-E268-4928-AFD5-0920CCD057E7}">
      <dgm:prSet/>
      <dgm:spPr/>
      <dgm:t>
        <a:bodyPr/>
        <a:lstStyle/>
        <a:p>
          <a:endParaRPr lang="en-US"/>
        </a:p>
      </dgm:t>
    </dgm:pt>
    <dgm:pt modelId="{55C5E6DF-A803-479D-A2BB-1E79899910E3}">
      <dgm:prSet custT="1"/>
      <dgm:spPr/>
      <dgm:t>
        <a:bodyPr/>
        <a:lstStyle/>
        <a:p>
          <a:r>
            <a:rPr lang="fa-IR" sz="1200" dirty="0" smtClean="0">
              <a:hlinkClick xmlns:r="http://schemas.openxmlformats.org/officeDocument/2006/relationships" r:id="" action="ppaction://noaction"/>
            </a:rPr>
            <a:t>پژوهشگران</a:t>
          </a:r>
          <a:endParaRPr lang="en-US" sz="1400" dirty="0"/>
        </a:p>
      </dgm:t>
    </dgm:pt>
    <dgm:pt modelId="{97DEB1D6-268A-4375-905A-6B178B503A0C}" type="parTrans" cxnId="{D86F0F44-E723-4155-9D27-1315EFA8D782}">
      <dgm:prSet/>
      <dgm:spPr/>
      <dgm:t>
        <a:bodyPr/>
        <a:lstStyle/>
        <a:p>
          <a:endParaRPr lang="en-US"/>
        </a:p>
      </dgm:t>
    </dgm:pt>
    <dgm:pt modelId="{27224AA3-7670-41BA-A44F-D2C0CFD4FE92}" type="sibTrans" cxnId="{D86F0F44-E723-4155-9D27-1315EFA8D782}">
      <dgm:prSet/>
      <dgm:spPr/>
      <dgm:t>
        <a:bodyPr/>
        <a:lstStyle/>
        <a:p>
          <a:endParaRPr lang="en-US"/>
        </a:p>
      </dgm:t>
    </dgm:pt>
    <dgm:pt modelId="{E6A9CA0A-33B5-41DD-910A-51E291AB06F1}">
      <dgm:prSet custT="1"/>
      <dgm:spPr/>
      <dgm:t>
        <a:bodyPr/>
        <a:lstStyle/>
        <a:p>
          <a:r>
            <a:rPr lang="fa-IR" sz="1200" dirty="0" smtClean="0">
              <a:hlinkClick xmlns:r="http://schemas.openxmlformats.org/officeDocument/2006/relationships" r:id="" action="ppaction://noaction"/>
            </a:rPr>
            <a:t>پژوهشگران</a:t>
          </a:r>
          <a:endParaRPr lang="en-US" sz="1200" dirty="0"/>
        </a:p>
      </dgm:t>
    </dgm:pt>
    <dgm:pt modelId="{AD318720-79E8-4864-9379-B1C6EE7BF2F4}" type="parTrans" cxnId="{069DF9FF-599D-4717-99D9-6FBB58B76B9C}">
      <dgm:prSet/>
      <dgm:spPr/>
      <dgm:t>
        <a:bodyPr/>
        <a:lstStyle/>
        <a:p>
          <a:endParaRPr lang="en-US"/>
        </a:p>
      </dgm:t>
    </dgm:pt>
    <dgm:pt modelId="{397A94AD-BAF9-4F6E-837B-375FCC96853B}" type="sibTrans" cxnId="{069DF9FF-599D-4717-99D9-6FBB58B76B9C}">
      <dgm:prSet/>
      <dgm:spPr/>
      <dgm:t>
        <a:bodyPr/>
        <a:lstStyle/>
        <a:p>
          <a:endParaRPr lang="en-US"/>
        </a:p>
      </dgm:t>
    </dgm:pt>
    <dgm:pt modelId="{C7AEA955-8DCD-4901-9F12-D386AEAB4D58}">
      <dgm:prSet custT="1"/>
      <dgm:spPr/>
      <dgm:t>
        <a:bodyPr/>
        <a:lstStyle/>
        <a:p>
          <a:r>
            <a:rPr lang="fa-IR" sz="1200" dirty="0" smtClean="0">
              <a:hlinkClick xmlns:r="http://schemas.openxmlformats.org/officeDocument/2006/relationships" r:id="" action="ppaction://noaction"/>
            </a:rPr>
            <a:t>پژوهشگران</a:t>
          </a:r>
          <a:endParaRPr lang="en-US" sz="1200" dirty="0"/>
        </a:p>
      </dgm:t>
    </dgm:pt>
    <dgm:pt modelId="{B86910EB-BAA2-4672-BBAF-55A18F508914}" type="parTrans" cxnId="{14F50247-2786-4318-8E90-4BA87CB84695}">
      <dgm:prSet/>
      <dgm:spPr/>
      <dgm:t>
        <a:bodyPr/>
        <a:lstStyle/>
        <a:p>
          <a:endParaRPr lang="en-US"/>
        </a:p>
      </dgm:t>
    </dgm:pt>
    <dgm:pt modelId="{8468EBC4-42F9-4156-A17A-6F8508CF86B3}" type="sibTrans" cxnId="{14F50247-2786-4318-8E90-4BA87CB84695}">
      <dgm:prSet/>
      <dgm:spPr/>
      <dgm:t>
        <a:bodyPr/>
        <a:lstStyle/>
        <a:p>
          <a:endParaRPr lang="en-US"/>
        </a:p>
      </dgm:t>
    </dgm:pt>
    <dgm:pt modelId="{95C1B34C-6B14-4E29-8E44-F573F97239F7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پژوهشگران</a:t>
          </a:r>
          <a:endParaRPr lang="en-US" dirty="0"/>
        </a:p>
      </dgm:t>
    </dgm:pt>
    <dgm:pt modelId="{98F85F01-585E-40E9-807F-6BA873B28C41}" type="parTrans" cxnId="{6285BFE3-A486-48E9-BABC-52D9D73934F5}">
      <dgm:prSet/>
      <dgm:spPr/>
      <dgm:t>
        <a:bodyPr/>
        <a:lstStyle/>
        <a:p>
          <a:endParaRPr lang="en-US"/>
        </a:p>
      </dgm:t>
    </dgm:pt>
    <dgm:pt modelId="{36FCA03E-A79F-455C-8F90-6D2063F62B3C}" type="sibTrans" cxnId="{6285BFE3-A486-48E9-BABC-52D9D73934F5}">
      <dgm:prSet/>
      <dgm:spPr/>
      <dgm:t>
        <a:bodyPr/>
        <a:lstStyle/>
        <a:p>
          <a:endParaRPr lang="en-US"/>
        </a:p>
      </dgm:t>
    </dgm:pt>
    <dgm:pt modelId="{8BF19516-56CA-44E1-A8A8-F70AA897707D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پژوهشگران</a:t>
          </a:r>
          <a:endParaRPr lang="en-US" dirty="0"/>
        </a:p>
      </dgm:t>
    </dgm:pt>
    <dgm:pt modelId="{4ED61191-C1F3-48C2-BA54-4BFAC89A1BC1}" type="parTrans" cxnId="{C961CF87-CD03-4309-8870-6BE29F552CFF}">
      <dgm:prSet/>
      <dgm:spPr/>
      <dgm:t>
        <a:bodyPr/>
        <a:lstStyle/>
        <a:p>
          <a:endParaRPr lang="en-US"/>
        </a:p>
      </dgm:t>
    </dgm:pt>
    <dgm:pt modelId="{9038A113-2356-4C33-8839-C3A8DD300579}" type="sibTrans" cxnId="{C961CF87-CD03-4309-8870-6BE29F552CFF}">
      <dgm:prSet/>
      <dgm:spPr/>
      <dgm:t>
        <a:bodyPr/>
        <a:lstStyle/>
        <a:p>
          <a:endParaRPr lang="en-US"/>
        </a:p>
      </dgm:t>
    </dgm:pt>
    <dgm:pt modelId="{BD092FAD-2A4F-4BE5-8E46-F533318F7B1A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پژوهشگران</a:t>
          </a:r>
          <a:endParaRPr lang="en-US" dirty="0"/>
        </a:p>
      </dgm:t>
    </dgm:pt>
    <dgm:pt modelId="{4C97B31C-C319-4793-AE09-971988E0A526}" type="parTrans" cxnId="{EDE277D5-F63A-4704-B9BD-99C75CB35825}">
      <dgm:prSet/>
      <dgm:spPr/>
      <dgm:t>
        <a:bodyPr/>
        <a:lstStyle/>
        <a:p>
          <a:endParaRPr lang="en-US"/>
        </a:p>
      </dgm:t>
    </dgm:pt>
    <dgm:pt modelId="{D774E700-3830-43F6-8CF4-7841A083731F}" type="sibTrans" cxnId="{EDE277D5-F63A-4704-B9BD-99C75CB35825}">
      <dgm:prSet/>
      <dgm:spPr/>
      <dgm:t>
        <a:bodyPr/>
        <a:lstStyle/>
        <a:p>
          <a:endParaRPr lang="en-US"/>
        </a:p>
      </dgm:t>
    </dgm:pt>
    <dgm:pt modelId="{1FAAB05D-96BE-4565-814A-E022DA11E3B1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پژوهشگران</a:t>
          </a:r>
          <a:endParaRPr lang="en-US" dirty="0"/>
        </a:p>
      </dgm:t>
    </dgm:pt>
    <dgm:pt modelId="{6C411202-1677-486E-85D5-64F0A42D8659}" type="parTrans" cxnId="{00ED2BCA-8E33-41D4-8E4E-E7A2CB9A59A3}">
      <dgm:prSet/>
      <dgm:spPr/>
      <dgm:t>
        <a:bodyPr/>
        <a:lstStyle/>
        <a:p>
          <a:endParaRPr lang="en-US"/>
        </a:p>
      </dgm:t>
    </dgm:pt>
    <dgm:pt modelId="{57F0A5EB-761C-48D0-810C-D9BA3D535A80}" type="sibTrans" cxnId="{00ED2BCA-8E33-41D4-8E4E-E7A2CB9A59A3}">
      <dgm:prSet/>
      <dgm:spPr/>
      <dgm:t>
        <a:bodyPr/>
        <a:lstStyle/>
        <a:p>
          <a:endParaRPr lang="en-US"/>
        </a:p>
      </dgm:t>
    </dgm:pt>
    <dgm:pt modelId="{10CC35B7-60CC-4F4D-958A-5DB9E495F196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پژوهشگران</a:t>
          </a:r>
          <a:endParaRPr lang="en-US" dirty="0"/>
        </a:p>
      </dgm:t>
    </dgm:pt>
    <dgm:pt modelId="{4196A09A-B360-4BE2-B009-8EDD225F9BBA}" type="parTrans" cxnId="{2BCB6470-377C-40F6-B094-45964FA70F70}">
      <dgm:prSet/>
      <dgm:spPr/>
      <dgm:t>
        <a:bodyPr/>
        <a:lstStyle/>
        <a:p>
          <a:endParaRPr lang="en-US"/>
        </a:p>
      </dgm:t>
    </dgm:pt>
    <dgm:pt modelId="{B3655942-65A0-46E7-89A9-5FC0FFF4DCFA}" type="sibTrans" cxnId="{2BCB6470-377C-40F6-B094-45964FA70F70}">
      <dgm:prSet/>
      <dgm:spPr/>
      <dgm:t>
        <a:bodyPr/>
        <a:lstStyle/>
        <a:p>
          <a:endParaRPr lang="en-US"/>
        </a:p>
      </dgm:t>
    </dgm:pt>
    <dgm:pt modelId="{D0F91862-974B-43F7-893A-5BF4A14058B8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عملكرد</a:t>
          </a:r>
          <a:endParaRPr lang="en-US" dirty="0"/>
        </a:p>
      </dgm:t>
    </dgm:pt>
    <dgm:pt modelId="{841E7D16-9018-4756-9AC6-7DF26B302B8F}" type="parTrans" cxnId="{DE8E1204-C0FF-4703-A00A-8237162FECB7}">
      <dgm:prSet/>
      <dgm:spPr/>
      <dgm:t>
        <a:bodyPr/>
        <a:lstStyle/>
        <a:p>
          <a:endParaRPr lang="en-US"/>
        </a:p>
      </dgm:t>
    </dgm:pt>
    <dgm:pt modelId="{63B38BF9-4379-4CEE-A16A-3F99A50173E3}" type="sibTrans" cxnId="{DE8E1204-C0FF-4703-A00A-8237162FECB7}">
      <dgm:prSet/>
      <dgm:spPr/>
      <dgm:t>
        <a:bodyPr/>
        <a:lstStyle/>
        <a:p>
          <a:endParaRPr lang="en-US"/>
        </a:p>
      </dgm:t>
    </dgm:pt>
    <dgm:pt modelId="{3599A3B8-884B-416F-AA26-2A093B31896C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عملكرد</a:t>
          </a:r>
          <a:endParaRPr lang="en-US" dirty="0"/>
        </a:p>
      </dgm:t>
    </dgm:pt>
    <dgm:pt modelId="{744B4B91-3B14-4C80-80B7-5D0EEC24F632}" type="parTrans" cxnId="{27851F4B-8F7D-451A-8715-4D805B51189A}">
      <dgm:prSet/>
      <dgm:spPr/>
      <dgm:t>
        <a:bodyPr/>
        <a:lstStyle/>
        <a:p>
          <a:endParaRPr lang="en-US"/>
        </a:p>
      </dgm:t>
    </dgm:pt>
    <dgm:pt modelId="{6B2E1ED6-E320-4510-AD25-5941AF9D6751}" type="sibTrans" cxnId="{27851F4B-8F7D-451A-8715-4D805B51189A}">
      <dgm:prSet/>
      <dgm:spPr/>
      <dgm:t>
        <a:bodyPr/>
        <a:lstStyle/>
        <a:p>
          <a:endParaRPr lang="en-US"/>
        </a:p>
      </dgm:t>
    </dgm:pt>
    <dgm:pt modelId="{C1D4517D-BE1B-435E-8CE7-AD7FB027CC38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عملكرد</a:t>
          </a:r>
          <a:endParaRPr lang="en-US" dirty="0"/>
        </a:p>
      </dgm:t>
    </dgm:pt>
    <dgm:pt modelId="{D2A1D5D4-ED1E-4CAE-A1F3-ADE4A03FB5AB}" type="parTrans" cxnId="{F18D645E-DE7F-41D9-A030-4D3A3CDA5ED5}">
      <dgm:prSet/>
      <dgm:spPr/>
      <dgm:t>
        <a:bodyPr/>
        <a:lstStyle/>
        <a:p>
          <a:endParaRPr lang="en-US"/>
        </a:p>
      </dgm:t>
    </dgm:pt>
    <dgm:pt modelId="{1BB96251-9B1D-4D67-9C00-28F72AE9778D}" type="sibTrans" cxnId="{F18D645E-DE7F-41D9-A030-4D3A3CDA5ED5}">
      <dgm:prSet/>
      <dgm:spPr/>
      <dgm:t>
        <a:bodyPr/>
        <a:lstStyle/>
        <a:p>
          <a:endParaRPr lang="en-US"/>
        </a:p>
      </dgm:t>
    </dgm:pt>
    <dgm:pt modelId="{B1215BEA-61F0-484B-8FE1-171A78D46A23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عملكرد</a:t>
          </a:r>
          <a:endParaRPr lang="en-US" dirty="0"/>
        </a:p>
      </dgm:t>
    </dgm:pt>
    <dgm:pt modelId="{614A804A-DB6B-418B-B391-106811DD630D}" type="parTrans" cxnId="{E4B7D8C3-C73E-44F2-82FA-3CB44EB9BC54}">
      <dgm:prSet/>
      <dgm:spPr/>
      <dgm:t>
        <a:bodyPr/>
        <a:lstStyle/>
        <a:p>
          <a:endParaRPr lang="en-US"/>
        </a:p>
      </dgm:t>
    </dgm:pt>
    <dgm:pt modelId="{E77C446D-F8EA-4D95-B48C-06C700D6A6AA}" type="sibTrans" cxnId="{E4B7D8C3-C73E-44F2-82FA-3CB44EB9BC54}">
      <dgm:prSet/>
      <dgm:spPr/>
      <dgm:t>
        <a:bodyPr/>
        <a:lstStyle/>
        <a:p>
          <a:endParaRPr lang="en-US"/>
        </a:p>
      </dgm:t>
    </dgm:pt>
    <dgm:pt modelId="{0DAEAA99-6E23-467E-9C51-E438C03F13BE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عملكرد</a:t>
          </a:r>
          <a:endParaRPr lang="en-US" dirty="0"/>
        </a:p>
      </dgm:t>
    </dgm:pt>
    <dgm:pt modelId="{CC7F15D4-706B-4B1F-AF54-FAA96789EC84}" type="parTrans" cxnId="{06A39029-924C-40D1-8B85-81463C9D9A00}">
      <dgm:prSet/>
      <dgm:spPr/>
      <dgm:t>
        <a:bodyPr/>
        <a:lstStyle/>
        <a:p>
          <a:endParaRPr lang="en-US"/>
        </a:p>
      </dgm:t>
    </dgm:pt>
    <dgm:pt modelId="{C6A59F7B-D84A-4429-8D0B-435AA675009D}" type="sibTrans" cxnId="{06A39029-924C-40D1-8B85-81463C9D9A00}">
      <dgm:prSet/>
      <dgm:spPr/>
      <dgm:t>
        <a:bodyPr/>
        <a:lstStyle/>
        <a:p>
          <a:endParaRPr lang="en-US"/>
        </a:p>
      </dgm:t>
    </dgm:pt>
    <dgm:pt modelId="{774F2E06-665E-460B-9AF1-3F8024A5EB14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عملكرد</a:t>
          </a:r>
          <a:endParaRPr lang="en-US" dirty="0"/>
        </a:p>
      </dgm:t>
    </dgm:pt>
    <dgm:pt modelId="{84B00AC5-647D-4263-92DE-519B923E61D2}" type="parTrans" cxnId="{DFC7E260-C54D-4E0B-940E-7261CBA1B610}">
      <dgm:prSet/>
      <dgm:spPr/>
      <dgm:t>
        <a:bodyPr/>
        <a:lstStyle/>
        <a:p>
          <a:endParaRPr lang="en-US"/>
        </a:p>
      </dgm:t>
    </dgm:pt>
    <dgm:pt modelId="{9EAD8166-4B16-4773-9631-5DBD4C6587DF}" type="sibTrans" cxnId="{DFC7E260-C54D-4E0B-940E-7261CBA1B610}">
      <dgm:prSet/>
      <dgm:spPr/>
      <dgm:t>
        <a:bodyPr/>
        <a:lstStyle/>
        <a:p>
          <a:endParaRPr lang="en-US"/>
        </a:p>
      </dgm:t>
    </dgm:pt>
    <dgm:pt modelId="{2F66C3FD-460A-46B5-925E-1054D5524B04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عملكرد</a:t>
          </a:r>
          <a:endParaRPr lang="en-US" dirty="0"/>
        </a:p>
      </dgm:t>
    </dgm:pt>
    <dgm:pt modelId="{935AEC9A-DE6B-4088-B4CE-7ED1F5E281D5}" type="parTrans" cxnId="{CC718C8B-C4B6-43AF-8A14-380511178A2E}">
      <dgm:prSet/>
      <dgm:spPr/>
      <dgm:t>
        <a:bodyPr/>
        <a:lstStyle/>
        <a:p>
          <a:endParaRPr lang="en-US"/>
        </a:p>
      </dgm:t>
    </dgm:pt>
    <dgm:pt modelId="{06FE2636-1B34-4A94-84FD-6F0EB3E2BB9D}" type="sibTrans" cxnId="{CC718C8B-C4B6-43AF-8A14-380511178A2E}">
      <dgm:prSet/>
      <dgm:spPr/>
      <dgm:t>
        <a:bodyPr/>
        <a:lstStyle/>
        <a:p>
          <a:endParaRPr lang="en-US"/>
        </a:p>
      </dgm:t>
    </dgm:pt>
    <dgm:pt modelId="{B573B4F0-F1F2-4647-BE1A-D0048331A3E2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عملكرد</a:t>
          </a:r>
          <a:endParaRPr lang="en-US" dirty="0"/>
        </a:p>
      </dgm:t>
    </dgm:pt>
    <dgm:pt modelId="{849B0067-3807-491C-832B-A40B3693BC3A}" type="parTrans" cxnId="{CA4BF5A2-6269-408E-8FEB-7C76B0D5925D}">
      <dgm:prSet/>
      <dgm:spPr/>
      <dgm:t>
        <a:bodyPr/>
        <a:lstStyle/>
        <a:p>
          <a:endParaRPr lang="en-US"/>
        </a:p>
      </dgm:t>
    </dgm:pt>
    <dgm:pt modelId="{A429D112-A0CB-4877-ABBC-214DFA6B4A92}" type="sibTrans" cxnId="{CA4BF5A2-6269-408E-8FEB-7C76B0D5925D}">
      <dgm:prSet/>
      <dgm:spPr/>
      <dgm:t>
        <a:bodyPr/>
        <a:lstStyle/>
        <a:p>
          <a:endParaRPr lang="en-US"/>
        </a:p>
      </dgm:t>
    </dgm:pt>
    <dgm:pt modelId="{CCF7AD88-1967-4281-888F-78C932DD2170}">
      <dgm:prSet/>
      <dgm:spPr/>
      <dgm:t>
        <a:bodyPr/>
        <a:lstStyle/>
        <a:p>
          <a:r>
            <a:rPr lang="fa-IR" dirty="0" smtClean="0">
              <a:hlinkClick xmlns:r="http://schemas.openxmlformats.org/officeDocument/2006/relationships" r:id="" action="ppaction://noaction"/>
            </a:rPr>
            <a:t>عملكرد</a:t>
          </a:r>
          <a:endParaRPr lang="en-US" dirty="0"/>
        </a:p>
      </dgm:t>
    </dgm:pt>
    <dgm:pt modelId="{E9D8514A-6FF2-47A8-8C3D-E43E220373C3}" type="parTrans" cxnId="{8CAE66D5-F927-4B20-9406-64BD144B02CE}">
      <dgm:prSet/>
      <dgm:spPr/>
      <dgm:t>
        <a:bodyPr/>
        <a:lstStyle/>
        <a:p>
          <a:endParaRPr lang="en-US"/>
        </a:p>
      </dgm:t>
    </dgm:pt>
    <dgm:pt modelId="{7F065E2B-7FED-4228-B668-1F5437C9F965}" type="sibTrans" cxnId="{8CAE66D5-F927-4B20-9406-64BD144B02CE}">
      <dgm:prSet/>
      <dgm:spPr/>
      <dgm:t>
        <a:bodyPr/>
        <a:lstStyle/>
        <a:p>
          <a:endParaRPr lang="en-US"/>
        </a:p>
      </dgm:t>
    </dgm:pt>
    <dgm:pt modelId="{A2ACADAB-59E5-491F-9265-6C1828EFC83B}" type="pres">
      <dgm:prSet presAssocID="{7127D206-A498-46FB-9B1C-C2296116BBF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8601E7-5463-4897-B69C-3C360C4B32E2}" type="pres">
      <dgm:prSet presAssocID="{7127D206-A498-46FB-9B1C-C2296116BBFA}" presName="hierFlow" presStyleCnt="0"/>
      <dgm:spPr/>
    </dgm:pt>
    <dgm:pt modelId="{93787337-8783-4DFF-9ED0-6AFADCD0A416}" type="pres">
      <dgm:prSet presAssocID="{7127D206-A498-46FB-9B1C-C2296116BBF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AF42139-CD1E-46F9-A9A1-8EDDDFD7C2F0}" type="pres">
      <dgm:prSet presAssocID="{F4841115-85A8-433A-8C43-2BA1ED1F648B}" presName="Name14" presStyleCnt="0"/>
      <dgm:spPr/>
    </dgm:pt>
    <dgm:pt modelId="{6BFB69D9-BE97-4019-92DA-656351EC61F3}" type="pres">
      <dgm:prSet presAssocID="{F4841115-85A8-433A-8C43-2BA1ED1F648B}" presName="level1Shape" presStyleLbl="node0" presStyleIdx="0" presStyleCnt="1" custScaleX="455082" custScaleY="319876" custLinFactNeighborX="-9983" custLinFactNeighborY="-700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853287-E33F-4862-A338-F575D217853C}" type="pres">
      <dgm:prSet presAssocID="{F4841115-85A8-433A-8C43-2BA1ED1F648B}" presName="hierChild2" presStyleCnt="0"/>
      <dgm:spPr/>
    </dgm:pt>
    <dgm:pt modelId="{2FC5D4C2-FE7F-4109-ACBE-20CDC1490E45}" type="pres">
      <dgm:prSet presAssocID="{92BE0739-E94E-4876-A4B6-602EC3AF8DDF}" presName="Name19" presStyleLbl="parChTrans1D2" presStyleIdx="0" presStyleCnt="3"/>
      <dgm:spPr/>
      <dgm:t>
        <a:bodyPr/>
        <a:lstStyle/>
        <a:p>
          <a:endParaRPr lang="en-US"/>
        </a:p>
      </dgm:t>
    </dgm:pt>
    <dgm:pt modelId="{36A241BF-291E-4D92-A88F-3088D4E11D03}" type="pres">
      <dgm:prSet presAssocID="{1628E7CA-C3C6-49C4-9CCB-4A3F4CB2CEEB}" presName="Name21" presStyleCnt="0"/>
      <dgm:spPr/>
    </dgm:pt>
    <dgm:pt modelId="{60F2E134-1FFF-47A5-9BC4-C41831061C6B}" type="pres">
      <dgm:prSet presAssocID="{1628E7CA-C3C6-49C4-9CCB-4A3F4CB2CEEB}" presName="level2Shape" presStyleLbl="node2" presStyleIdx="0" presStyleCnt="3" custScaleX="260877" custScaleY="139595"/>
      <dgm:spPr/>
      <dgm:t>
        <a:bodyPr/>
        <a:lstStyle/>
        <a:p>
          <a:endParaRPr lang="en-US"/>
        </a:p>
      </dgm:t>
    </dgm:pt>
    <dgm:pt modelId="{012742A5-03C0-4E9F-B40E-688B45AF337A}" type="pres">
      <dgm:prSet presAssocID="{1628E7CA-C3C6-49C4-9CCB-4A3F4CB2CEEB}" presName="hierChild3" presStyleCnt="0"/>
      <dgm:spPr/>
    </dgm:pt>
    <dgm:pt modelId="{0E4D132C-79AF-4FFD-91DD-A71CEF1BB894}" type="pres">
      <dgm:prSet presAssocID="{8ECFC573-6E4B-4C91-B559-FDC3033BDA27}" presName="Name19" presStyleLbl="parChTrans1D3" presStyleIdx="0" presStyleCnt="9"/>
      <dgm:spPr/>
      <dgm:t>
        <a:bodyPr/>
        <a:lstStyle/>
        <a:p>
          <a:endParaRPr lang="en-US"/>
        </a:p>
      </dgm:t>
    </dgm:pt>
    <dgm:pt modelId="{082066DF-188C-4660-8A8F-25F1A2F4C9AD}" type="pres">
      <dgm:prSet presAssocID="{9420D04B-83BC-49C3-8C2B-F31FB290A725}" presName="Name21" presStyleCnt="0"/>
      <dgm:spPr/>
    </dgm:pt>
    <dgm:pt modelId="{C24CEB73-BCEF-470C-B1AB-956AEFC357B0}" type="pres">
      <dgm:prSet presAssocID="{9420D04B-83BC-49C3-8C2B-F31FB290A725}" presName="level2Shape" presStyleLbl="node3" presStyleIdx="0" presStyleCnt="9"/>
      <dgm:spPr/>
      <dgm:t>
        <a:bodyPr/>
        <a:lstStyle/>
        <a:p>
          <a:endParaRPr lang="en-US"/>
        </a:p>
      </dgm:t>
    </dgm:pt>
    <dgm:pt modelId="{A08F9335-FB96-4BD3-BDB6-4BD34C40641C}" type="pres">
      <dgm:prSet presAssocID="{9420D04B-83BC-49C3-8C2B-F31FB290A725}" presName="hierChild3" presStyleCnt="0"/>
      <dgm:spPr/>
    </dgm:pt>
    <dgm:pt modelId="{277176A3-68AE-4CCC-8FCC-B43292D7447E}" type="pres">
      <dgm:prSet presAssocID="{4196A09A-B360-4BE2-B009-8EDD225F9BBA}" presName="Name19" presStyleLbl="parChTrans1D4" presStyleIdx="0" presStyleCnt="18"/>
      <dgm:spPr/>
      <dgm:t>
        <a:bodyPr/>
        <a:lstStyle/>
        <a:p>
          <a:endParaRPr lang="en-US"/>
        </a:p>
      </dgm:t>
    </dgm:pt>
    <dgm:pt modelId="{AC55E0B0-8CF9-413A-AB63-F207A79841D4}" type="pres">
      <dgm:prSet presAssocID="{10CC35B7-60CC-4F4D-958A-5DB9E495F196}" presName="Name21" presStyleCnt="0"/>
      <dgm:spPr/>
    </dgm:pt>
    <dgm:pt modelId="{025E5E2B-68E2-485F-ABBE-2D76E6A3F9B8}" type="pres">
      <dgm:prSet presAssocID="{10CC35B7-60CC-4F4D-958A-5DB9E495F196}" presName="level2Shape" presStyleLbl="node4" presStyleIdx="0" presStyleCnt="18" custAng="10800000" custFlipVert="1" custScaleY="67032"/>
      <dgm:spPr/>
      <dgm:t>
        <a:bodyPr/>
        <a:lstStyle/>
        <a:p>
          <a:endParaRPr lang="en-US"/>
        </a:p>
      </dgm:t>
    </dgm:pt>
    <dgm:pt modelId="{73663296-EDF0-4CD0-897B-8A6A3941594D}" type="pres">
      <dgm:prSet presAssocID="{10CC35B7-60CC-4F4D-958A-5DB9E495F196}" presName="hierChild3" presStyleCnt="0"/>
      <dgm:spPr/>
    </dgm:pt>
    <dgm:pt modelId="{2D0921EF-8919-4807-984E-39B64C6014BA}" type="pres">
      <dgm:prSet presAssocID="{E9D8514A-6FF2-47A8-8C3D-E43E220373C3}" presName="Name19" presStyleLbl="parChTrans1D4" presStyleIdx="1" presStyleCnt="18"/>
      <dgm:spPr/>
      <dgm:t>
        <a:bodyPr/>
        <a:lstStyle/>
        <a:p>
          <a:endParaRPr lang="en-US"/>
        </a:p>
      </dgm:t>
    </dgm:pt>
    <dgm:pt modelId="{14E433EA-00E4-405D-8E67-F0029CFD0ADF}" type="pres">
      <dgm:prSet presAssocID="{CCF7AD88-1967-4281-888F-78C932DD2170}" presName="Name21" presStyleCnt="0"/>
      <dgm:spPr/>
    </dgm:pt>
    <dgm:pt modelId="{04FDC1CA-31E5-4143-B36C-F493F4A3BB50}" type="pres">
      <dgm:prSet presAssocID="{CCF7AD88-1967-4281-888F-78C932DD2170}" presName="level2Shape" presStyleLbl="node4" presStyleIdx="1" presStyleCnt="18" custScaleY="61871"/>
      <dgm:spPr/>
      <dgm:t>
        <a:bodyPr/>
        <a:lstStyle/>
        <a:p>
          <a:endParaRPr lang="en-US"/>
        </a:p>
      </dgm:t>
    </dgm:pt>
    <dgm:pt modelId="{8366363D-17E4-400C-B5A8-DE5141CA5F63}" type="pres">
      <dgm:prSet presAssocID="{CCF7AD88-1967-4281-888F-78C932DD2170}" presName="hierChild3" presStyleCnt="0"/>
      <dgm:spPr/>
    </dgm:pt>
    <dgm:pt modelId="{3EACA929-F24F-492A-8F6A-37B06D709087}" type="pres">
      <dgm:prSet presAssocID="{747D8EC2-7F33-4402-9B9F-7C14C51F6F45}" presName="Name19" presStyleLbl="parChTrans1D3" presStyleIdx="1" presStyleCnt="9"/>
      <dgm:spPr/>
      <dgm:t>
        <a:bodyPr/>
        <a:lstStyle/>
        <a:p>
          <a:endParaRPr lang="en-US"/>
        </a:p>
      </dgm:t>
    </dgm:pt>
    <dgm:pt modelId="{B2321141-B101-42DD-8A8E-64F8C291482E}" type="pres">
      <dgm:prSet presAssocID="{A8BBD566-203B-4702-9711-A59FCAAB1D70}" presName="Name21" presStyleCnt="0"/>
      <dgm:spPr/>
    </dgm:pt>
    <dgm:pt modelId="{8CF16DFA-27E9-427A-8054-614EA56869C1}" type="pres">
      <dgm:prSet presAssocID="{A8BBD566-203B-4702-9711-A59FCAAB1D70}" presName="level2Shape" presStyleLbl="node3" presStyleIdx="1" presStyleCnt="9"/>
      <dgm:spPr/>
      <dgm:t>
        <a:bodyPr/>
        <a:lstStyle/>
        <a:p>
          <a:endParaRPr lang="en-US"/>
        </a:p>
      </dgm:t>
    </dgm:pt>
    <dgm:pt modelId="{6B0C43AA-1244-4BDE-92C9-1C71E029A143}" type="pres">
      <dgm:prSet presAssocID="{A8BBD566-203B-4702-9711-A59FCAAB1D70}" presName="hierChild3" presStyleCnt="0"/>
      <dgm:spPr/>
    </dgm:pt>
    <dgm:pt modelId="{AB5D72DF-8195-4E72-A45E-25393F6B76F0}" type="pres">
      <dgm:prSet presAssocID="{6C411202-1677-486E-85D5-64F0A42D8659}" presName="Name19" presStyleLbl="parChTrans1D4" presStyleIdx="2" presStyleCnt="18"/>
      <dgm:spPr/>
      <dgm:t>
        <a:bodyPr/>
        <a:lstStyle/>
        <a:p>
          <a:endParaRPr lang="en-US"/>
        </a:p>
      </dgm:t>
    </dgm:pt>
    <dgm:pt modelId="{8D811283-C949-4B01-B35E-4EF76CD7B022}" type="pres">
      <dgm:prSet presAssocID="{1FAAB05D-96BE-4565-814A-E022DA11E3B1}" presName="Name21" presStyleCnt="0"/>
      <dgm:spPr/>
    </dgm:pt>
    <dgm:pt modelId="{BD63E0E4-A593-4B3E-BDBD-EBDF8AB43CC9}" type="pres">
      <dgm:prSet presAssocID="{1FAAB05D-96BE-4565-814A-E022DA11E3B1}" presName="level2Shape" presStyleLbl="node4" presStyleIdx="2" presStyleCnt="18" custAng="10800000" custFlipVert="1" custScaleY="67032"/>
      <dgm:spPr/>
      <dgm:t>
        <a:bodyPr/>
        <a:lstStyle/>
        <a:p>
          <a:endParaRPr lang="en-US"/>
        </a:p>
      </dgm:t>
    </dgm:pt>
    <dgm:pt modelId="{3E694DD8-0CFE-4374-BEF1-7C3246BC0061}" type="pres">
      <dgm:prSet presAssocID="{1FAAB05D-96BE-4565-814A-E022DA11E3B1}" presName="hierChild3" presStyleCnt="0"/>
      <dgm:spPr/>
    </dgm:pt>
    <dgm:pt modelId="{49C0ABB9-404F-48B5-B11E-91411269D562}" type="pres">
      <dgm:prSet presAssocID="{849B0067-3807-491C-832B-A40B3693BC3A}" presName="Name19" presStyleLbl="parChTrans1D4" presStyleIdx="3" presStyleCnt="18"/>
      <dgm:spPr/>
      <dgm:t>
        <a:bodyPr/>
        <a:lstStyle/>
        <a:p>
          <a:endParaRPr lang="en-US"/>
        </a:p>
      </dgm:t>
    </dgm:pt>
    <dgm:pt modelId="{2DAF0A1B-34FA-4F91-97DF-21BA53506D0A}" type="pres">
      <dgm:prSet presAssocID="{B573B4F0-F1F2-4647-BE1A-D0048331A3E2}" presName="Name21" presStyleCnt="0"/>
      <dgm:spPr/>
    </dgm:pt>
    <dgm:pt modelId="{FA67257C-A8F5-4171-8E1F-8B65A5610297}" type="pres">
      <dgm:prSet presAssocID="{B573B4F0-F1F2-4647-BE1A-D0048331A3E2}" presName="level2Shape" presStyleLbl="node4" presStyleIdx="3" presStyleCnt="18" custScaleY="61871"/>
      <dgm:spPr/>
      <dgm:t>
        <a:bodyPr/>
        <a:lstStyle/>
        <a:p>
          <a:endParaRPr lang="en-US"/>
        </a:p>
      </dgm:t>
    </dgm:pt>
    <dgm:pt modelId="{86F1C78C-1D57-42B1-96FC-007531A3BB95}" type="pres">
      <dgm:prSet presAssocID="{B573B4F0-F1F2-4647-BE1A-D0048331A3E2}" presName="hierChild3" presStyleCnt="0"/>
      <dgm:spPr/>
    </dgm:pt>
    <dgm:pt modelId="{102FC0D2-A019-40A0-A1DC-6C136AF1D8E2}" type="pres">
      <dgm:prSet presAssocID="{E3B3E2F5-9360-41F1-9C93-16365EAC1976}" presName="Name19" presStyleLbl="parChTrans1D3" presStyleIdx="2" presStyleCnt="9"/>
      <dgm:spPr/>
      <dgm:t>
        <a:bodyPr/>
        <a:lstStyle/>
        <a:p>
          <a:endParaRPr lang="en-US"/>
        </a:p>
      </dgm:t>
    </dgm:pt>
    <dgm:pt modelId="{AC366915-868D-4FD9-BC76-0429B7C7537F}" type="pres">
      <dgm:prSet presAssocID="{AFEEB4D0-25FE-43A2-B9E0-647EECE9A487}" presName="Name21" presStyleCnt="0"/>
      <dgm:spPr/>
    </dgm:pt>
    <dgm:pt modelId="{A6B4C738-18F1-4333-984B-26F4F2370C0B}" type="pres">
      <dgm:prSet presAssocID="{AFEEB4D0-25FE-43A2-B9E0-647EECE9A487}" presName="level2Shape" presStyleLbl="node3" presStyleIdx="2" presStyleCnt="9"/>
      <dgm:spPr/>
      <dgm:t>
        <a:bodyPr/>
        <a:lstStyle/>
        <a:p>
          <a:endParaRPr lang="en-US"/>
        </a:p>
      </dgm:t>
    </dgm:pt>
    <dgm:pt modelId="{11C65CDF-FAB6-4F43-8E2A-132A49B5F1F7}" type="pres">
      <dgm:prSet presAssocID="{AFEEB4D0-25FE-43A2-B9E0-647EECE9A487}" presName="hierChild3" presStyleCnt="0"/>
      <dgm:spPr/>
    </dgm:pt>
    <dgm:pt modelId="{3B7C1EAA-4B34-4CD5-8CC0-760670B69146}" type="pres">
      <dgm:prSet presAssocID="{4C97B31C-C319-4793-AE09-971988E0A526}" presName="Name19" presStyleLbl="parChTrans1D4" presStyleIdx="4" presStyleCnt="18"/>
      <dgm:spPr/>
      <dgm:t>
        <a:bodyPr/>
        <a:lstStyle/>
        <a:p>
          <a:endParaRPr lang="en-US"/>
        </a:p>
      </dgm:t>
    </dgm:pt>
    <dgm:pt modelId="{801892A3-2536-401C-8556-F063E624AC8A}" type="pres">
      <dgm:prSet presAssocID="{BD092FAD-2A4F-4BE5-8E46-F533318F7B1A}" presName="Name21" presStyleCnt="0"/>
      <dgm:spPr/>
    </dgm:pt>
    <dgm:pt modelId="{72A89E57-B2F8-4E93-8DFF-4EA043F02EF9}" type="pres">
      <dgm:prSet presAssocID="{BD092FAD-2A4F-4BE5-8E46-F533318F7B1A}" presName="level2Shape" presStyleLbl="node4" presStyleIdx="4" presStyleCnt="18" custAng="10800000" custFlipVert="1" custScaleY="67032"/>
      <dgm:spPr/>
      <dgm:t>
        <a:bodyPr/>
        <a:lstStyle/>
        <a:p>
          <a:endParaRPr lang="en-US"/>
        </a:p>
      </dgm:t>
    </dgm:pt>
    <dgm:pt modelId="{D1860F22-8ECE-450C-B03D-86954CA01576}" type="pres">
      <dgm:prSet presAssocID="{BD092FAD-2A4F-4BE5-8E46-F533318F7B1A}" presName="hierChild3" presStyleCnt="0"/>
      <dgm:spPr/>
    </dgm:pt>
    <dgm:pt modelId="{F7876949-E041-4373-8B03-5A260129EAAA}" type="pres">
      <dgm:prSet presAssocID="{935AEC9A-DE6B-4088-B4CE-7ED1F5E281D5}" presName="Name19" presStyleLbl="parChTrans1D4" presStyleIdx="5" presStyleCnt="18"/>
      <dgm:spPr/>
      <dgm:t>
        <a:bodyPr/>
        <a:lstStyle/>
        <a:p>
          <a:endParaRPr lang="en-US"/>
        </a:p>
      </dgm:t>
    </dgm:pt>
    <dgm:pt modelId="{23A1F3BE-BBAA-4A86-BFD6-D77E04D93070}" type="pres">
      <dgm:prSet presAssocID="{2F66C3FD-460A-46B5-925E-1054D5524B04}" presName="Name21" presStyleCnt="0"/>
      <dgm:spPr/>
    </dgm:pt>
    <dgm:pt modelId="{35C43965-19F5-475B-9CDE-3BDE53124DAB}" type="pres">
      <dgm:prSet presAssocID="{2F66C3FD-460A-46B5-925E-1054D5524B04}" presName="level2Shape" presStyleLbl="node4" presStyleIdx="5" presStyleCnt="18" custScaleY="61871"/>
      <dgm:spPr/>
      <dgm:t>
        <a:bodyPr/>
        <a:lstStyle/>
        <a:p>
          <a:endParaRPr lang="en-US"/>
        </a:p>
      </dgm:t>
    </dgm:pt>
    <dgm:pt modelId="{D2157BDA-BF70-442E-A19B-C39E5A58071F}" type="pres">
      <dgm:prSet presAssocID="{2F66C3FD-460A-46B5-925E-1054D5524B04}" presName="hierChild3" presStyleCnt="0"/>
      <dgm:spPr/>
    </dgm:pt>
    <dgm:pt modelId="{E77E7A0D-1212-47EB-A9ED-F6F076572FB2}" type="pres">
      <dgm:prSet presAssocID="{E96FA996-C3A3-41CC-9EF8-FCEB00E93843}" presName="Name19" presStyleLbl="parChTrans1D2" presStyleIdx="1" presStyleCnt="3"/>
      <dgm:spPr/>
      <dgm:t>
        <a:bodyPr/>
        <a:lstStyle/>
        <a:p>
          <a:endParaRPr lang="en-US"/>
        </a:p>
      </dgm:t>
    </dgm:pt>
    <dgm:pt modelId="{4DB936A0-BF68-4A31-9643-C030D041993E}" type="pres">
      <dgm:prSet presAssocID="{6D35A365-1DFE-4F3F-BF2F-4A91738F02B2}" presName="Name21" presStyleCnt="0"/>
      <dgm:spPr/>
    </dgm:pt>
    <dgm:pt modelId="{282AB76C-08EA-4115-BB6D-6BA541E195FA}" type="pres">
      <dgm:prSet presAssocID="{6D35A365-1DFE-4F3F-BF2F-4A91738F02B2}" presName="level2Shape" presStyleLbl="node2" presStyleIdx="1" presStyleCnt="3" custScaleX="239596" custScaleY="130914"/>
      <dgm:spPr/>
      <dgm:t>
        <a:bodyPr/>
        <a:lstStyle/>
        <a:p>
          <a:endParaRPr lang="en-US"/>
        </a:p>
      </dgm:t>
    </dgm:pt>
    <dgm:pt modelId="{B3AA1411-3FC2-4A41-9AAE-C4F5C7803A1B}" type="pres">
      <dgm:prSet presAssocID="{6D35A365-1DFE-4F3F-BF2F-4A91738F02B2}" presName="hierChild3" presStyleCnt="0"/>
      <dgm:spPr/>
    </dgm:pt>
    <dgm:pt modelId="{CA723762-02F9-4DE0-8AFE-6D2F00B9A40D}" type="pres">
      <dgm:prSet presAssocID="{CB5D5BC0-D0F9-493A-9F4E-8B4436400162}" presName="Name19" presStyleLbl="parChTrans1D3" presStyleIdx="3" presStyleCnt="9"/>
      <dgm:spPr/>
      <dgm:t>
        <a:bodyPr/>
        <a:lstStyle/>
        <a:p>
          <a:endParaRPr lang="en-US"/>
        </a:p>
      </dgm:t>
    </dgm:pt>
    <dgm:pt modelId="{B7A00BCB-2345-4555-819D-9A30BE9C593C}" type="pres">
      <dgm:prSet presAssocID="{6982ED2C-E307-4C43-83B9-366A48F4B94D}" presName="Name21" presStyleCnt="0"/>
      <dgm:spPr/>
    </dgm:pt>
    <dgm:pt modelId="{50C6A6C8-691F-4780-AAF8-A23A55EF2081}" type="pres">
      <dgm:prSet presAssocID="{6982ED2C-E307-4C43-83B9-366A48F4B94D}" presName="level2Shape" presStyleLbl="node3" presStyleIdx="3" presStyleCnt="9"/>
      <dgm:spPr/>
      <dgm:t>
        <a:bodyPr/>
        <a:lstStyle/>
        <a:p>
          <a:endParaRPr lang="en-US"/>
        </a:p>
      </dgm:t>
    </dgm:pt>
    <dgm:pt modelId="{5D08AC9D-A435-4B2A-AF58-2ACADD599DED}" type="pres">
      <dgm:prSet presAssocID="{6982ED2C-E307-4C43-83B9-366A48F4B94D}" presName="hierChild3" presStyleCnt="0"/>
      <dgm:spPr/>
    </dgm:pt>
    <dgm:pt modelId="{3516F932-7AD8-41B9-BD09-6EA209EF73F0}" type="pres">
      <dgm:prSet presAssocID="{4ED61191-C1F3-48C2-BA54-4BFAC89A1BC1}" presName="Name19" presStyleLbl="parChTrans1D4" presStyleIdx="6" presStyleCnt="18"/>
      <dgm:spPr/>
      <dgm:t>
        <a:bodyPr/>
        <a:lstStyle/>
        <a:p>
          <a:endParaRPr lang="en-US"/>
        </a:p>
      </dgm:t>
    </dgm:pt>
    <dgm:pt modelId="{3F2EB43C-A070-4514-B2A7-04341026E42A}" type="pres">
      <dgm:prSet presAssocID="{8BF19516-56CA-44E1-A8A8-F70AA897707D}" presName="Name21" presStyleCnt="0"/>
      <dgm:spPr/>
    </dgm:pt>
    <dgm:pt modelId="{E03E75C8-6A92-4B4B-A560-80EB3506560D}" type="pres">
      <dgm:prSet presAssocID="{8BF19516-56CA-44E1-A8A8-F70AA897707D}" presName="level2Shape" presStyleLbl="node4" presStyleIdx="6" presStyleCnt="18" custAng="10800000" custFlipVert="1" custScaleY="67032"/>
      <dgm:spPr/>
      <dgm:t>
        <a:bodyPr/>
        <a:lstStyle/>
        <a:p>
          <a:endParaRPr lang="en-US"/>
        </a:p>
      </dgm:t>
    </dgm:pt>
    <dgm:pt modelId="{61ACD57D-001E-4D0D-8D3A-D05FB4F1B7D8}" type="pres">
      <dgm:prSet presAssocID="{8BF19516-56CA-44E1-A8A8-F70AA897707D}" presName="hierChild3" presStyleCnt="0"/>
      <dgm:spPr/>
    </dgm:pt>
    <dgm:pt modelId="{02F39791-AA4E-4B4E-A016-2698B722CD2C}" type="pres">
      <dgm:prSet presAssocID="{84B00AC5-647D-4263-92DE-519B923E61D2}" presName="Name19" presStyleLbl="parChTrans1D4" presStyleIdx="7" presStyleCnt="18"/>
      <dgm:spPr/>
      <dgm:t>
        <a:bodyPr/>
        <a:lstStyle/>
        <a:p>
          <a:endParaRPr lang="en-US"/>
        </a:p>
      </dgm:t>
    </dgm:pt>
    <dgm:pt modelId="{E3698056-5738-4B4C-92BD-8237AD4C0845}" type="pres">
      <dgm:prSet presAssocID="{774F2E06-665E-460B-9AF1-3F8024A5EB14}" presName="Name21" presStyleCnt="0"/>
      <dgm:spPr/>
    </dgm:pt>
    <dgm:pt modelId="{59527454-D4E4-4BBA-B582-6A1CA93253AA}" type="pres">
      <dgm:prSet presAssocID="{774F2E06-665E-460B-9AF1-3F8024A5EB14}" presName="level2Shape" presStyleLbl="node4" presStyleIdx="7" presStyleCnt="18" custScaleY="61871"/>
      <dgm:spPr/>
      <dgm:t>
        <a:bodyPr/>
        <a:lstStyle/>
        <a:p>
          <a:endParaRPr lang="en-US"/>
        </a:p>
      </dgm:t>
    </dgm:pt>
    <dgm:pt modelId="{B66A93E5-5750-49DF-8D5D-905CB8D4F926}" type="pres">
      <dgm:prSet presAssocID="{774F2E06-665E-460B-9AF1-3F8024A5EB14}" presName="hierChild3" presStyleCnt="0"/>
      <dgm:spPr/>
    </dgm:pt>
    <dgm:pt modelId="{0A8190DB-76E5-4FA8-A74F-28FF02148E62}" type="pres">
      <dgm:prSet presAssocID="{903BB914-4AED-4FCB-A945-1CC7BC239D8D}" presName="Name19" presStyleLbl="parChTrans1D3" presStyleIdx="4" presStyleCnt="9"/>
      <dgm:spPr/>
      <dgm:t>
        <a:bodyPr/>
        <a:lstStyle/>
        <a:p>
          <a:endParaRPr lang="en-US"/>
        </a:p>
      </dgm:t>
    </dgm:pt>
    <dgm:pt modelId="{B65A165D-5454-4E90-A033-29ED7B3BBF6F}" type="pres">
      <dgm:prSet presAssocID="{CF0D8EDC-ED2F-4464-A4D1-994B6CF84516}" presName="Name21" presStyleCnt="0"/>
      <dgm:spPr/>
    </dgm:pt>
    <dgm:pt modelId="{75C6978D-66F8-4087-BBA4-5A31B04E2C3A}" type="pres">
      <dgm:prSet presAssocID="{CF0D8EDC-ED2F-4464-A4D1-994B6CF84516}" presName="level2Shape" presStyleLbl="node3" presStyleIdx="4" presStyleCnt="9"/>
      <dgm:spPr/>
      <dgm:t>
        <a:bodyPr/>
        <a:lstStyle/>
        <a:p>
          <a:endParaRPr lang="en-US"/>
        </a:p>
      </dgm:t>
    </dgm:pt>
    <dgm:pt modelId="{B3F407A4-A3E8-4130-9EF1-9EC63D7C88FB}" type="pres">
      <dgm:prSet presAssocID="{CF0D8EDC-ED2F-4464-A4D1-994B6CF84516}" presName="hierChild3" presStyleCnt="0"/>
      <dgm:spPr/>
    </dgm:pt>
    <dgm:pt modelId="{46CC34AF-2823-477A-9098-87224A4CD112}" type="pres">
      <dgm:prSet presAssocID="{98F85F01-585E-40E9-807F-6BA873B28C41}" presName="Name19" presStyleLbl="parChTrans1D4" presStyleIdx="8" presStyleCnt="18"/>
      <dgm:spPr/>
      <dgm:t>
        <a:bodyPr/>
        <a:lstStyle/>
        <a:p>
          <a:endParaRPr lang="en-US"/>
        </a:p>
      </dgm:t>
    </dgm:pt>
    <dgm:pt modelId="{3DDA488B-1709-456B-A1AB-532B6A39BCE3}" type="pres">
      <dgm:prSet presAssocID="{95C1B34C-6B14-4E29-8E44-F573F97239F7}" presName="Name21" presStyleCnt="0"/>
      <dgm:spPr/>
    </dgm:pt>
    <dgm:pt modelId="{886AC489-97CB-469E-8C1C-34254244E255}" type="pres">
      <dgm:prSet presAssocID="{95C1B34C-6B14-4E29-8E44-F573F97239F7}" presName="level2Shape" presStyleLbl="node4" presStyleIdx="8" presStyleCnt="18" custAng="10800000" custFlipVert="1" custScaleY="67032"/>
      <dgm:spPr/>
      <dgm:t>
        <a:bodyPr/>
        <a:lstStyle/>
        <a:p>
          <a:endParaRPr lang="en-US"/>
        </a:p>
      </dgm:t>
    </dgm:pt>
    <dgm:pt modelId="{78EFE37B-90F4-4A39-8DED-40FD2429D596}" type="pres">
      <dgm:prSet presAssocID="{95C1B34C-6B14-4E29-8E44-F573F97239F7}" presName="hierChild3" presStyleCnt="0"/>
      <dgm:spPr/>
    </dgm:pt>
    <dgm:pt modelId="{1BEB9424-7233-43B2-B6F9-8024C27C42C6}" type="pres">
      <dgm:prSet presAssocID="{CC7F15D4-706B-4B1F-AF54-FAA96789EC84}" presName="Name19" presStyleLbl="parChTrans1D4" presStyleIdx="9" presStyleCnt="18"/>
      <dgm:spPr/>
      <dgm:t>
        <a:bodyPr/>
        <a:lstStyle/>
        <a:p>
          <a:endParaRPr lang="en-US"/>
        </a:p>
      </dgm:t>
    </dgm:pt>
    <dgm:pt modelId="{5EDCAB88-2600-4953-AC56-1E76CA0A1CC9}" type="pres">
      <dgm:prSet presAssocID="{0DAEAA99-6E23-467E-9C51-E438C03F13BE}" presName="Name21" presStyleCnt="0"/>
      <dgm:spPr/>
    </dgm:pt>
    <dgm:pt modelId="{24C262CA-4D82-48FA-B1EB-067F762E16C0}" type="pres">
      <dgm:prSet presAssocID="{0DAEAA99-6E23-467E-9C51-E438C03F13BE}" presName="level2Shape" presStyleLbl="node4" presStyleIdx="9" presStyleCnt="18" custScaleY="61871"/>
      <dgm:spPr/>
      <dgm:t>
        <a:bodyPr/>
        <a:lstStyle/>
        <a:p>
          <a:endParaRPr lang="en-US"/>
        </a:p>
      </dgm:t>
    </dgm:pt>
    <dgm:pt modelId="{D38A6E61-6690-4B41-90AC-51928DC15E09}" type="pres">
      <dgm:prSet presAssocID="{0DAEAA99-6E23-467E-9C51-E438C03F13BE}" presName="hierChild3" presStyleCnt="0"/>
      <dgm:spPr/>
    </dgm:pt>
    <dgm:pt modelId="{D0DF81E6-B87F-4589-B592-73A855277D00}" type="pres">
      <dgm:prSet presAssocID="{E20AE8EA-3A6B-4904-9247-7B7E73E6604E}" presName="Name19" presStyleLbl="parChTrans1D3" presStyleIdx="5" presStyleCnt="9"/>
      <dgm:spPr/>
      <dgm:t>
        <a:bodyPr/>
        <a:lstStyle/>
        <a:p>
          <a:endParaRPr lang="en-US"/>
        </a:p>
      </dgm:t>
    </dgm:pt>
    <dgm:pt modelId="{1D4152F0-8352-420F-A1B8-DC56BB0D4400}" type="pres">
      <dgm:prSet presAssocID="{2C00F213-50DE-4DDB-98F3-FC483C55244B}" presName="Name21" presStyleCnt="0"/>
      <dgm:spPr/>
    </dgm:pt>
    <dgm:pt modelId="{B3CD5965-167B-4A72-A21E-234B4440046C}" type="pres">
      <dgm:prSet presAssocID="{2C00F213-50DE-4DDB-98F3-FC483C55244B}" presName="level2Shape" presStyleLbl="node3" presStyleIdx="5" presStyleCnt="9"/>
      <dgm:spPr/>
      <dgm:t>
        <a:bodyPr/>
        <a:lstStyle/>
        <a:p>
          <a:endParaRPr lang="en-US"/>
        </a:p>
      </dgm:t>
    </dgm:pt>
    <dgm:pt modelId="{5B011734-1581-4A45-B374-0518BF2CF454}" type="pres">
      <dgm:prSet presAssocID="{2C00F213-50DE-4DDB-98F3-FC483C55244B}" presName="hierChild3" presStyleCnt="0"/>
      <dgm:spPr/>
    </dgm:pt>
    <dgm:pt modelId="{F996AC56-AC3F-404F-8B1E-B1D16E173B9B}" type="pres">
      <dgm:prSet presAssocID="{B86910EB-BAA2-4672-BBAF-55A18F508914}" presName="Name19" presStyleLbl="parChTrans1D4" presStyleIdx="10" presStyleCnt="18"/>
      <dgm:spPr/>
      <dgm:t>
        <a:bodyPr/>
        <a:lstStyle/>
        <a:p>
          <a:endParaRPr lang="en-US"/>
        </a:p>
      </dgm:t>
    </dgm:pt>
    <dgm:pt modelId="{718049F1-A307-4713-885C-7B817EA49FE8}" type="pres">
      <dgm:prSet presAssocID="{C7AEA955-8DCD-4901-9F12-D386AEAB4D58}" presName="Name21" presStyleCnt="0"/>
      <dgm:spPr/>
    </dgm:pt>
    <dgm:pt modelId="{6E5FEDC3-4F2C-4740-9CB5-D05D09DE5D32}" type="pres">
      <dgm:prSet presAssocID="{C7AEA955-8DCD-4901-9F12-D386AEAB4D58}" presName="level2Shape" presStyleLbl="node4" presStyleIdx="10" presStyleCnt="18" custAng="10800000" custFlipVert="1" custScaleY="67032"/>
      <dgm:spPr/>
      <dgm:t>
        <a:bodyPr/>
        <a:lstStyle/>
        <a:p>
          <a:endParaRPr lang="en-US"/>
        </a:p>
      </dgm:t>
    </dgm:pt>
    <dgm:pt modelId="{0B0130E8-9705-4029-B411-D8A33E7A0FEF}" type="pres">
      <dgm:prSet presAssocID="{C7AEA955-8DCD-4901-9F12-D386AEAB4D58}" presName="hierChild3" presStyleCnt="0"/>
      <dgm:spPr/>
    </dgm:pt>
    <dgm:pt modelId="{3EC768AB-98CA-4EA8-A942-43D24E6C1539}" type="pres">
      <dgm:prSet presAssocID="{614A804A-DB6B-418B-B391-106811DD630D}" presName="Name19" presStyleLbl="parChTrans1D4" presStyleIdx="11" presStyleCnt="18"/>
      <dgm:spPr/>
      <dgm:t>
        <a:bodyPr/>
        <a:lstStyle/>
        <a:p>
          <a:endParaRPr lang="en-US"/>
        </a:p>
      </dgm:t>
    </dgm:pt>
    <dgm:pt modelId="{36E840A2-5193-4F2A-9603-95966FE785A5}" type="pres">
      <dgm:prSet presAssocID="{B1215BEA-61F0-484B-8FE1-171A78D46A23}" presName="Name21" presStyleCnt="0"/>
      <dgm:spPr/>
    </dgm:pt>
    <dgm:pt modelId="{2DF67D66-C524-4EAA-92A1-BA5D4422C730}" type="pres">
      <dgm:prSet presAssocID="{B1215BEA-61F0-484B-8FE1-171A78D46A23}" presName="level2Shape" presStyleLbl="node4" presStyleIdx="11" presStyleCnt="18" custScaleY="61871"/>
      <dgm:spPr/>
      <dgm:t>
        <a:bodyPr/>
        <a:lstStyle/>
        <a:p>
          <a:endParaRPr lang="en-US"/>
        </a:p>
      </dgm:t>
    </dgm:pt>
    <dgm:pt modelId="{60362501-6801-4F09-9D97-7957B5C03C9C}" type="pres">
      <dgm:prSet presAssocID="{B1215BEA-61F0-484B-8FE1-171A78D46A23}" presName="hierChild3" presStyleCnt="0"/>
      <dgm:spPr/>
    </dgm:pt>
    <dgm:pt modelId="{3E4920EF-7862-4A3D-B272-E4EBF9E7F8DC}" type="pres">
      <dgm:prSet presAssocID="{7823A913-4871-45C5-9F08-3F95CB818C8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E1693F18-D479-4F17-BB89-3DD3A4657EB8}" type="pres">
      <dgm:prSet presAssocID="{05A3E68F-4C59-4E82-9D5B-846586ADF3F3}" presName="Name21" presStyleCnt="0"/>
      <dgm:spPr/>
    </dgm:pt>
    <dgm:pt modelId="{7BB77DD7-8E41-478C-A7EF-3F8E2A115139}" type="pres">
      <dgm:prSet presAssocID="{05A3E68F-4C59-4E82-9D5B-846586ADF3F3}" presName="level2Shape" presStyleLbl="node2" presStyleIdx="2" presStyleCnt="3" custScaleX="292523" custScaleY="130914" custLinFactNeighborX="-4143" custLinFactNeighborY="-3423"/>
      <dgm:spPr/>
      <dgm:t>
        <a:bodyPr/>
        <a:lstStyle/>
        <a:p>
          <a:endParaRPr lang="en-US"/>
        </a:p>
      </dgm:t>
    </dgm:pt>
    <dgm:pt modelId="{662B272E-600D-4D25-91B1-0E1EED87B706}" type="pres">
      <dgm:prSet presAssocID="{05A3E68F-4C59-4E82-9D5B-846586ADF3F3}" presName="hierChild3" presStyleCnt="0"/>
      <dgm:spPr/>
    </dgm:pt>
    <dgm:pt modelId="{24946B53-6265-42A8-B56A-08EB79BB0EF9}" type="pres">
      <dgm:prSet presAssocID="{4F3D5389-4B18-4A8C-8756-570892F9911A}" presName="Name19" presStyleLbl="parChTrans1D3" presStyleIdx="6" presStyleCnt="9"/>
      <dgm:spPr/>
      <dgm:t>
        <a:bodyPr/>
        <a:lstStyle/>
        <a:p>
          <a:endParaRPr lang="en-US"/>
        </a:p>
      </dgm:t>
    </dgm:pt>
    <dgm:pt modelId="{C5E19C15-F9EA-4BFF-AC84-4E6AFAAF4ED7}" type="pres">
      <dgm:prSet presAssocID="{79E6BB93-A2B8-493C-8565-86796484FE36}" presName="Name21" presStyleCnt="0"/>
      <dgm:spPr/>
    </dgm:pt>
    <dgm:pt modelId="{00CBA7BD-AF61-43C5-A609-22B0AD4CA44B}" type="pres">
      <dgm:prSet presAssocID="{79E6BB93-A2B8-493C-8565-86796484FE36}" presName="level2Shape" presStyleLbl="node3" presStyleIdx="6" presStyleCnt="9"/>
      <dgm:spPr/>
      <dgm:t>
        <a:bodyPr/>
        <a:lstStyle/>
        <a:p>
          <a:endParaRPr lang="en-US"/>
        </a:p>
      </dgm:t>
    </dgm:pt>
    <dgm:pt modelId="{9EF6B88C-4E86-4180-8952-A61B4D73CEF8}" type="pres">
      <dgm:prSet presAssocID="{79E6BB93-A2B8-493C-8565-86796484FE36}" presName="hierChild3" presStyleCnt="0"/>
      <dgm:spPr/>
    </dgm:pt>
    <dgm:pt modelId="{DA5A58E3-8D9E-437C-8246-7C040E2B0044}" type="pres">
      <dgm:prSet presAssocID="{AD318720-79E8-4864-9379-B1C6EE7BF2F4}" presName="Name19" presStyleLbl="parChTrans1D4" presStyleIdx="12" presStyleCnt="18"/>
      <dgm:spPr/>
      <dgm:t>
        <a:bodyPr/>
        <a:lstStyle/>
        <a:p>
          <a:endParaRPr lang="en-US"/>
        </a:p>
      </dgm:t>
    </dgm:pt>
    <dgm:pt modelId="{1DB758E8-C8F4-4A5F-95C0-E758489806C6}" type="pres">
      <dgm:prSet presAssocID="{E6A9CA0A-33B5-41DD-910A-51E291AB06F1}" presName="Name21" presStyleCnt="0"/>
      <dgm:spPr/>
    </dgm:pt>
    <dgm:pt modelId="{D358AF12-D2C8-4DCC-9896-676FD6C00F19}" type="pres">
      <dgm:prSet presAssocID="{E6A9CA0A-33B5-41DD-910A-51E291AB06F1}" presName="level2Shape" presStyleLbl="node4" presStyleIdx="12" presStyleCnt="18" custScaleY="75713"/>
      <dgm:spPr/>
      <dgm:t>
        <a:bodyPr/>
        <a:lstStyle/>
        <a:p>
          <a:endParaRPr lang="en-US"/>
        </a:p>
      </dgm:t>
    </dgm:pt>
    <dgm:pt modelId="{5BBE09C9-1BEB-4513-861A-3CFC70972FDA}" type="pres">
      <dgm:prSet presAssocID="{E6A9CA0A-33B5-41DD-910A-51E291AB06F1}" presName="hierChild3" presStyleCnt="0"/>
      <dgm:spPr/>
    </dgm:pt>
    <dgm:pt modelId="{193F422A-EC54-415C-A4BB-2D63D817791E}" type="pres">
      <dgm:prSet presAssocID="{D2A1D5D4-ED1E-4CAE-A1F3-ADE4A03FB5AB}" presName="Name19" presStyleLbl="parChTrans1D4" presStyleIdx="13" presStyleCnt="18"/>
      <dgm:spPr/>
      <dgm:t>
        <a:bodyPr/>
        <a:lstStyle/>
        <a:p>
          <a:endParaRPr lang="en-US"/>
        </a:p>
      </dgm:t>
    </dgm:pt>
    <dgm:pt modelId="{83EB1079-4FD6-4809-AB7C-146D01089134}" type="pres">
      <dgm:prSet presAssocID="{C1D4517D-BE1B-435E-8CE7-AD7FB027CC38}" presName="Name21" presStyleCnt="0"/>
      <dgm:spPr/>
    </dgm:pt>
    <dgm:pt modelId="{09F101C7-EF21-4F0F-8307-8C18AC6A1D52}" type="pres">
      <dgm:prSet presAssocID="{C1D4517D-BE1B-435E-8CE7-AD7FB027CC38}" presName="level2Shape" presStyleLbl="node4" presStyleIdx="13" presStyleCnt="18" custScaleY="61871"/>
      <dgm:spPr/>
      <dgm:t>
        <a:bodyPr/>
        <a:lstStyle/>
        <a:p>
          <a:endParaRPr lang="en-US"/>
        </a:p>
      </dgm:t>
    </dgm:pt>
    <dgm:pt modelId="{4D46A966-437A-4903-8A87-0D5EEE284A79}" type="pres">
      <dgm:prSet presAssocID="{C1D4517D-BE1B-435E-8CE7-AD7FB027CC38}" presName="hierChild3" presStyleCnt="0"/>
      <dgm:spPr/>
    </dgm:pt>
    <dgm:pt modelId="{76C3B649-92C2-4174-8841-358073815B62}" type="pres">
      <dgm:prSet presAssocID="{8B342F4A-1D22-45FF-A6DE-70587465CE5E}" presName="Name19" presStyleLbl="parChTrans1D3" presStyleIdx="7" presStyleCnt="9"/>
      <dgm:spPr/>
      <dgm:t>
        <a:bodyPr/>
        <a:lstStyle/>
        <a:p>
          <a:endParaRPr lang="en-US"/>
        </a:p>
      </dgm:t>
    </dgm:pt>
    <dgm:pt modelId="{DE57700B-3331-4115-9166-BFF99007CD38}" type="pres">
      <dgm:prSet presAssocID="{7726CDE5-201B-46D0-AC0E-808F41635C5D}" presName="Name21" presStyleCnt="0"/>
      <dgm:spPr/>
    </dgm:pt>
    <dgm:pt modelId="{B7B29699-D472-48BE-BC61-379978B9F4DF}" type="pres">
      <dgm:prSet presAssocID="{7726CDE5-201B-46D0-AC0E-808F41635C5D}" presName="level2Shape" presStyleLbl="node3" presStyleIdx="7" presStyleCnt="9"/>
      <dgm:spPr/>
      <dgm:t>
        <a:bodyPr/>
        <a:lstStyle/>
        <a:p>
          <a:endParaRPr lang="en-US"/>
        </a:p>
      </dgm:t>
    </dgm:pt>
    <dgm:pt modelId="{58C21393-4F9C-4AF0-A074-CFD88C8224FE}" type="pres">
      <dgm:prSet presAssocID="{7726CDE5-201B-46D0-AC0E-808F41635C5D}" presName="hierChild3" presStyleCnt="0"/>
      <dgm:spPr/>
    </dgm:pt>
    <dgm:pt modelId="{CCE2A875-C29E-4D7B-9A66-AFF1191046CE}" type="pres">
      <dgm:prSet presAssocID="{97DEB1D6-268A-4375-905A-6B178B503A0C}" presName="Name19" presStyleLbl="parChTrans1D4" presStyleIdx="14" presStyleCnt="18"/>
      <dgm:spPr/>
      <dgm:t>
        <a:bodyPr/>
        <a:lstStyle/>
        <a:p>
          <a:endParaRPr lang="en-US"/>
        </a:p>
      </dgm:t>
    </dgm:pt>
    <dgm:pt modelId="{6BCA0CC5-521D-4FCF-A26F-79A8BE35947F}" type="pres">
      <dgm:prSet presAssocID="{55C5E6DF-A803-479D-A2BB-1E79899910E3}" presName="Name21" presStyleCnt="0"/>
      <dgm:spPr/>
    </dgm:pt>
    <dgm:pt modelId="{BA54CC78-3778-495D-ADC4-26F6DD0B66B1}" type="pres">
      <dgm:prSet presAssocID="{55C5E6DF-A803-479D-A2BB-1E79899910E3}" presName="level2Shape" presStyleLbl="node4" presStyleIdx="14" presStyleCnt="18" custAng="10800000" custFlipVert="1" custScaleY="75711"/>
      <dgm:spPr/>
      <dgm:t>
        <a:bodyPr/>
        <a:lstStyle/>
        <a:p>
          <a:endParaRPr lang="en-US"/>
        </a:p>
      </dgm:t>
    </dgm:pt>
    <dgm:pt modelId="{3AB20EE2-7963-471A-9DBF-5F54100FFE51}" type="pres">
      <dgm:prSet presAssocID="{55C5E6DF-A803-479D-A2BB-1E79899910E3}" presName="hierChild3" presStyleCnt="0"/>
      <dgm:spPr/>
    </dgm:pt>
    <dgm:pt modelId="{FD4ED556-A4AF-476F-B38F-29B54DC3D43A}" type="pres">
      <dgm:prSet presAssocID="{744B4B91-3B14-4C80-80B7-5D0EEC24F632}" presName="Name19" presStyleLbl="parChTrans1D4" presStyleIdx="15" presStyleCnt="18"/>
      <dgm:spPr/>
      <dgm:t>
        <a:bodyPr/>
        <a:lstStyle/>
        <a:p>
          <a:endParaRPr lang="en-US"/>
        </a:p>
      </dgm:t>
    </dgm:pt>
    <dgm:pt modelId="{8AD240B4-139A-4CB5-B225-0C83014BA12F}" type="pres">
      <dgm:prSet presAssocID="{3599A3B8-884B-416F-AA26-2A093B31896C}" presName="Name21" presStyleCnt="0"/>
      <dgm:spPr/>
    </dgm:pt>
    <dgm:pt modelId="{3738F3D9-C148-46A4-9C1C-F041AF25EF7D}" type="pres">
      <dgm:prSet presAssocID="{3599A3B8-884B-416F-AA26-2A093B31896C}" presName="level2Shape" presStyleLbl="node4" presStyleIdx="15" presStyleCnt="18" custScaleY="61871"/>
      <dgm:spPr/>
      <dgm:t>
        <a:bodyPr/>
        <a:lstStyle/>
        <a:p>
          <a:endParaRPr lang="en-US"/>
        </a:p>
      </dgm:t>
    </dgm:pt>
    <dgm:pt modelId="{E7D142E6-A090-4644-8803-F2FBA4523870}" type="pres">
      <dgm:prSet presAssocID="{3599A3B8-884B-416F-AA26-2A093B31896C}" presName="hierChild3" presStyleCnt="0"/>
      <dgm:spPr/>
    </dgm:pt>
    <dgm:pt modelId="{6805E135-AF15-4056-AF0F-D670B7FAB2BF}" type="pres">
      <dgm:prSet presAssocID="{424DE6E7-3912-4A5C-97E6-874962F6779C}" presName="Name19" presStyleLbl="parChTrans1D3" presStyleIdx="8" presStyleCnt="9"/>
      <dgm:spPr/>
      <dgm:t>
        <a:bodyPr/>
        <a:lstStyle/>
        <a:p>
          <a:endParaRPr lang="en-US"/>
        </a:p>
      </dgm:t>
    </dgm:pt>
    <dgm:pt modelId="{C3957BEA-C9FD-4A35-8376-F77DB4F61DDA}" type="pres">
      <dgm:prSet presAssocID="{EB59E8C2-E41F-49B0-AB11-EB128EC75DA8}" presName="Name21" presStyleCnt="0"/>
      <dgm:spPr/>
    </dgm:pt>
    <dgm:pt modelId="{35905063-FFCE-4C87-895A-07DCB580CE03}" type="pres">
      <dgm:prSet presAssocID="{EB59E8C2-E41F-49B0-AB11-EB128EC75DA8}" presName="level2Shape" presStyleLbl="node3" presStyleIdx="8" presStyleCnt="9"/>
      <dgm:spPr/>
      <dgm:t>
        <a:bodyPr/>
        <a:lstStyle/>
        <a:p>
          <a:endParaRPr lang="en-US"/>
        </a:p>
      </dgm:t>
    </dgm:pt>
    <dgm:pt modelId="{3E829F6F-60A6-474F-AD71-4E94C9688B39}" type="pres">
      <dgm:prSet presAssocID="{EB59E8C2-E41F-49B0-AB11-EB128EC75DA8}" presName="hierChild3" presStyleCnt="0"/>
      <dgm:spPr/>
    </dgm:pt>
    <dgm:pt modelId="{1C57130E-270F-4617-8B77-3198797501ED}" type="pres">
      <dgm:prSet presAssocID="{C5ABB7C9-61C1-4131-BF52-1852D8912469}" presName="Name19" presStyleLbl="parChTrans1D4" presStyleIdx="16" presStyleCnt="18"/>
      <dgm:spPr/>
      <dgm:t>
        <a:bodyPr/>
        <a:lstStyle/>
        <a:p>
          <a:endParaRPr lang="en-US"/>
        </a:p>
      </dgm:t>
    </dgm:pt>
    <dgm:pt modelId="{AEFF4ACC-99EA-4CEC-80ED-1FEF01A816A7}" type="pres">
      <dgm:prSet presAssocID="{24B14554-082B-4AA3-B245-B275AF6D2A27}" presName="Name21" presStyleCnt="0"/>
      <dgm:spPr/>
    </dgm:pt>
    <dgm:pt modelId="{4287C974-FEAF-4E25-A440-501197650F6A}" type="pres">
      <dgm:prSet presAssocID="{24B14554-082B-4AA3-B245-B275AF6D2A27}" presName="level2Shape" presStyleLbl="node4" presStyleIdx="16" presStyleCnt="18" custScaleY="75713"/>
      <dgm:spPr/>
      <dgm:t>
        <a:bodyPr/>
        <a:lstStyle/>
        <a:p>
          <a:endParaRPr lang="en-US"/>
        </a:p>
      </dgm:t>
    </dgm:pt>
    <dgm:pt modelId="{91F4DA94-F083-4CE5-89EE-1B6F2DDC3C19}" type="pres">
      <dgm:prSet presAssocID="{24B14554-082B-4AA3-B245-B275AF6D2A27}" presName="hierChild3" presStyleCnt="0"/>
      <dgm:spPr/>
    </dgm:pt>
    <dgm:pt modelId="{9A764552-D6FC-4946-8950-77737D024005}" type="pres">
      <dgm:prSet presAssocID="{841E7D16-9018-4756-9AC6-7DF26B302B8F}" presName="Name19" presStyleLbl="parChTrans1D4" presStyleIdx="17" presStyleCnt="18"/>
      <dgm:spPr/>
      <dgm:t>
        <a:bodyPr/>
        <a:lstStyle/>
        <a:p>
          <a:endParaRPr lang="en-US"/>
        </a:p>
      </dgm:t>
    </dgm:pt>
    <dgm:pt modelId="{467DD153-675E-4D02-9F3E-508394EF79DF}" type="pres">
      <dgm:prSet presAssocID="{D0F91862-974B-43F7-893A-5BF4A14058B8}" presName="Name21" presStyleCnt="0"/>
      <dgm:spPr/>
    </dgm:pt>
    <dgm:pt modelId="{5753009E-2E2B-4222-92D6-9899D14FDCD8}" type="pres">
      <dgm:prSet presAssocID="{D0F91862-974B-43F7-893A-5BF4A14058B8}" presName="level2Shape" presStyleLbl="node4" presStyleIdx="17" presStyleCnt="18" custScaleY="61871"/>
      <dgm:spPr/>
      <dgm:t>
        <a:bodyPr/>
        <a:lstStyle/>
        <a:p>
          <a:endParaRPr lang="en-US"/>
        </a:p>
      </dgm:t>
    </dgm:pt>
    <dgm:pt modelId="{025CDD1D-B4F3-4290-9EFB-7D0ADDD120D3}" type="pres">
      <dgm:prSet presAssocID="{D0F91862-974B-43F7-893A-5BF4A14058B8}" presName="hierChild3" presStyleCnt="0"/>
      <dgm:spPr/>
    </dgm:pt>
    <dgm:pt modelId="{9FAB4AE6-7D6D-4AB9-864F-CD9713342403}" type="pres">
      <dgm:prSet presAssocID="{7127D206-A498-46FB-9B1C-C2296116BBFA}" presName="bgShapesFlow" presStyleCnt="0"/>
      <dgm:spPr/>
    </dgm:pt>
  </dgm:ptLst>
  <dgm:cxnLst>
    <dgm:cxn modelId="{036EE90A-EFA9-454D-853E-F9AD3FC4B822}" type="presOf" srcId="{2F66C3FD-460A-46B5-925E-1054D5524B04}" destId="{35C43965-19F5-475B-9CDE-3BDE53124DAB}" srcOrd="0" destOrd="0" presId="urn:microsoft.com/office/officeart/2005/8/layout/hierarchy6"/>
    <dgm:cxn modelId="{3903B4A0-A88D-46CE-8265-8ADCFBFB16FA}" type="presOf" srcId="{24B14554-082B-4AA3-B245-B275AF6D2A27}" destId="{4287C974-FEAF-4E25-A440-501197650F6A}" srcOrd="0" destOrd="0" presId="urn:microsoft.com/office/officeart/2005/8/layout/hierarchy6"/>
    <dgm:cxn modelId="{9F07FB7B-23C6-44D2-A9E8-B73F61C6D428}" type="presOf" srcId="{97DEB1D6-268A-4375-905A-6B178B503A0C}" destId="{CCE2A875-C29E-4D7B-9A66-AFF1191046CE}" srcOrd="0" destOrd="0" presId="urn:microsoft.com/office/officeart/2005/8/layout/hierarchy6"/>
    <dgm:cxn modelId="{F9CDD933-86BC-40B3-AC79-578D36B6D084}" type="presOf" srcId="{9420D04B-83BC-49C3-8C2B-F31FB290A725}" destId="{C24CEB73-BCEF-470C-B1AB-956AEFC357B0}" srcOrd="0" destOrd="0" presId="urn:microsoft.com/office/officeart/2005/8/layout/hierarchy6"/>
    <dgm:cxn modelId="{8DDF4F4D-5C48-42AF-A600-A50382A56593}" type="presOf" srcId="{4196A09A-B360-4BE2-B009-8EDD225F9BBA}" destId="{277176A3-68AE-4CCC-8FCC-B43292D7447E}" srcOrd="0" destOrd="0" presId="urn:microsoft.com/office/officeart/2005/8/layout/hierarchy6"/>
    <dgm:cxn modelId="{F765E78A-009B-4E01-A2DA-CD75A5D24F9D}" type="presOf" srcId="{92BE0739-E94E-4876-A4B6-602EC3AF8DDF}" destId="{2FC5D4C2-FE7F-4109-ACBE-20CDC1490E45}" srcOrd="0" destOrd="0" presId="urn:microsoft.com/office/officeart/2005/8/layout/hierarchy6"/>
    <dgm:cxn modelId="{5E7F4F8F-D1DD-423D-9F90-10D2E9707AB9}" type="presOf" srcId="{903BB914-4AED-4FCB-A945-1CC7BC239D8D}" destId="{0A8190DB-76E5-4FA8-A74F-28FF02148E62}" srcOrd="0" destOrd="0" presId="urn:microsoft.com/office/officeart/2005/8/layout/hierarchy6"/>
    <dgm:cxn modelId="{069DF9FF-599D-4717-99D9-6FBB58B76B9C}" srcId="{79E6BB93-A2B8-493C-8565-86796484FE36}" destId="{E6A9CA0A-33B5-41DD-910A-51E291AB06F1}" srcOrd="0" destOrd="0" parTransId="{AD318720-79E8-4864-9379-B1C6EE7BF2F4}" sibTransId="{397A94AD-BAF9-4F6E-837B-375FCC96853B}"/>
    <dgm:cxn modelId="{F18D645E-DE7F-41D9-A030-4D3A3CDA5ED5}" srcId="{E6A9CA0A-33B5-41DD-910A-51E291AB06F1}" destId="{C1D4517D-BE1B-435E-8CE7-AD7FB027CC38}" srcOrd="0" destOrd="0" parTransId="{D2A1D5D4-ED1E-4CAE-A1F3-ADE4A03FB5AB}" sibTransId="{1BB96251-9B1D-4D67-9C00-28F72AE9778D}"/>
    <dgm:cxn modelId="{66764F93-1DDA-4A6A-A8EA-DD2D5601ABCF}" type="presOf" srcId="{7726CDE5-201B-46D0-AC0E-808F41635C5D}" destId="{B7B29699-D472-48BE-BC61-379978B9F4DF}" srcOrd="0" destOrd="0" presId="urn:microsoft.com/office/officeart/2005/8/layout/hierarchy6"/>
    <dgm:cxn modelId="{EEB7A16F-491E-49C6-83AB-1C2067BFF2F1}" type="presOf" srcId="{E9D8514A-6FF2-47A8-8C3D-E43E220373C3}" destId="{2D0921EF-8919-4807-984E-39B64C6014BA}" srcOrd="0" destOrd="0" presId="urn:microsoft.com/office/officeart/2005/8/layout/hierarchy6"/>
    <dgm:cxn modelId="{C411A717-A201-4C8A-B6B7-71E43A8D54B9}" type="presOf" srcId="{AD318720-79E8-4864-9379-B1C6EE7BF2F4}" destId="{DA5A58E3-8D9E-437C-8246-7C040E2B0044}" srcOrd="0" destOrd="0" presId="urn:microsoft.com/office/officeart/2005/8/layout/hierarchy6"/>
    <dgm:cxn modelId="{E4B7D8C3-C73E-44F2-82FA-3CB44EB9BC54}" srcId="{C7AEA955-8DCD-4901-9F12-D386AEAB4D58}" destId="{B1215BEA-61F0-484B-8FE1-171A78D46A23}" srcOrd="0" destOrd="0" parTransId="{614A804A-DB6B-418B-B391-106811DD630D}" sibTransId="{E77C446D-F8EA-4D95-B48C-06C700D6A6AA}"/>
    <dgm:cxn modelId="{9EF9EB90-C311-49AA-B93A-FB911AE49CB1}" srcId="{05A3E68F-4C59-4E82-9D5B-846586ADF3F3}" destId="{EB59E8C2-E41F-49B0-AB11-EB128EC75DA8}" srcOrd="2" destOrd="0" parTransId="{424DE6E7-3912-4A5C-97E6-874962F6779C}" sibTransId="{A6D763A3-CE7F-4274-8601-820C8F705E74}"/>
    <dgm:cxn modelId="{30DDFF6A-4027-402D-85C2-361EEDE0D6FE}" type="presOf" srcId="{6D35A365-1DFE-4F3F-BF2F-4A91738F02B2}" destId="{282AB76C-08EA-4115-BB6D-6BA541E195FA}" srcOrd="0" destOrd="0" presId="urn:microsoft.com/office/officeart/2005/8/layout/hierarchy6"/>
    <dgm:cxn modelId="{DFC7E260-C54D-4E0B-940E-7261CBA1B610}" srcId="{8BF19516-56CA-44E1-A8A8-F70AA897707D}" destId="{774F2E06-665E-460B-9AF1-3F8024A5EB14}" srcOrd="0" destOrd="0" parTransId="{84B00AC5-647D-4263-92DE-519B923E61D2}" sibTransId="{9EAD8166-4B16-4773-9631-5DBD4C6587DF}"/>
    <dgm:cxn modelId="{D86F0F44-E723-4155-9D27-1315EFA8D782}" srcId="{7726CDE5-201B-46D0-AC0E-808F41635C5D}" destId="{55C5E6DF-A803-479D-A2BB-1E79899910E3}" srcOrd="0" destOrd="0" parTransId="{97DEB1D6-268A-4375-905A-6B178B503A0C}" sibTransId="{27224AA3-7670-41BA-A44F-D2C0CFD4FE92}"/>
    <dgm:cxn modelId="{46B6CEB1-9D6F-4131-809D-9882CD72B40C}" srcId="{6D35A365-1DFE-4F3F-BF2F-4A91738F02B2}" destId="{6982ED2C-E307-4C43-83B9-366A48F4B94D}" srcOrd="0" destOrd="0" parTransId="{CB5D5BC0-D0F9-493A-9F4E-8B4436400162}" sibTransId="{7F75EAE9-D8BA-4BED-AB3F-ED0B79C6D5CD}"/>
    <dgm:cxn modelId="{321809DF-9D18-494F-A16F-28744DEF68E8}" type="presOf" srcId="{55C5E6DF-A803-479D-A2BB-1E79899910E3}" destId="{BA54CC78-3778-495D-ADC4-26F6DD0B66B1}" srcOrd="0" destOrd="0" presId="urn:microsoft.com/office/officeart/2005/8/layout/hierarchy6"/>
    <dgm:cxn modelId="{F9D1BA4F-F3DC-4F24-8F26-003F3AF0C949}" type="presOf" srcId="{C5ABB7C9-61C1-4131-BF52-1852D8912469}" destId="{1C57130E-270F-4617-8B77-3198797501ED}" srcOrd="0" destOrd="0" presId="urn:microsoft.com/office/officeart/2005/8/layout/hierarchy6"/>
    <dgm:cxn modelId="{EC88B4B8-20C8-4522-8F5D-248F1BED89BF}" type="presOf" srcId="{614A804A-DB6B-418B-B391-106811DD630D}" destId="{3EC768AB-98CA-4EA8-A942-43D24E6C1539}" srcOrd="0" destOrd="0" presId="urn:microsoft.com/office/officeart/2005/8/layout/hierarchy6"/>
    <dgm:cxn modelId="{9B21A490-6A37-4D48-B57F-80D080CB0A8D}" type="presOf" srcId="{84B00AC5-647D-4263-92DE-519B923E61D2}" destId="{02F39791-AA4E-4B4E-A016-2698B722CD2C}" srcOrd="0" destOrd="0" presId="urn:microsoft.com/office/officeart/2005/8/layout/hierarchy6"/>
    <dgm:cxn modelId="{3F7D1404-8344-4BC8-A7B6-323C8101132A}" type="presOf" srcId="{4ED61191-C1F3-48C2-BA54-4BFAC89A1BC1}" destId="{3516F932-7AD8-41B9-BD09-6EA209EF73F0}" srcOrd="0" destOrd="0" presId="urn:microsoft.com/office/officeart/2005/8/layout/hierarchy6"/>
    <dgm:cxn modelId="{C961CF87-CD03-4309-8870-6BE29F552CFF}" srcId="{6982ED2C-E307-4C43-83B9-366A48F4B94D}" destId="{8BF19516-56CA-44E1-A8A8-F70AA897707D}" srcOrd="0" destOrd="0" parTransId="{4ED61191-C1F3-48C2-BA54-4BFAC89A1BC1}" sibTransId="{9038A113-2356-4C33-8839-C3A8DD300579}"/>
    <dgm:cxn modelId="{6285BFE3-A486-48E9-BABC-52D9D73934F5}" srcId="{CF0D8EDC-ED2F-4464-A4D1-994B6CF84516}" destId="{95C1B34C-6B14-4E29-8E44-F573F97239F7}" srcOrd="0" destOrd="0" parTransId="{98F85F01-585E-40E9-807F-6BA873B28C41}" sibTransId="{36FCA03E-A79F-455C-8F90-6D2063F62B3C}"/>
    <dgm:cxn modelId="{25883C43-62C9-4F10-BECA-BC97F720A967}" type="presOf" srcId="{B86910EB-BAA2-4672-BBAF-55A18F508914}" destId="{F996AC56-AC3F-404F-8B1E-B1D16E173B9B}" srcOrd="0" destOrd="0" presId="urn:microsoft.com/office/officeart/2005/8/layout/hierarchy6"/>
    <dgm:cxn modelId="{46762E63-34B4-49A4-9CF0-4001807FDB67}" type="presOf" srcId="{849B0067-3807-491C-832B-A40B3693BC3A}" destId="{49C0ABB9-404F-48B5-B11E-91411269D562}" srcOrd="0" destOrd="0" presId="urn:microsoft.com/office/officeart/2005/8/layout/hierarchy6"/>
    <dgm:cxn modelId="{4B336E0C-E7DB-440B-96EB-E9E6AEE4DE03}" srcId="{05A3E68F-4C59-4E82-9D5B-846586ADF3F3}" destId="{7726CDE5-201B-46D0-AC0E-808F41635C5D}" srcOrd="1" destOrd="0" parTransId="{8B342F4A-1D22-45FF-A6DE-70587465CE5E}" sibTransId="{5786FA90-F18F-45A8-8D7B-50291F54D51C}"/>
    <dgm:cxn modelId="{F51B373B-985D-47ED-8A20-DEA6EB17650A}" type="presOf" srcId="{CCF7AD88-1967-4281-888F-78C932DD2170}" destId="{04FDC1CA-31E5-4143-B36C-F493F4A3BB50}" srcOrd="0" destOrd="0" presId="urn:microsoft.com/office/officeart/2005/8/layout/hierarchy6"/>
    <dgm:cxn modelId="{D28359D0-11ED-4DF1-9EB6-64749D51F4E8}" type="presOf" srcId="{C7AEA955-8DCD-4901-9F12-D386AEAB4D58}" destId="{6E5FEDC3-4F2C-4740-9CB5-D05D09DE5D32}" srcOrd="0" destOrd="0" presId="urn:microsoft.com/office/officeart/2005/8/layout/hierarchy6"/>
    <dgm:cxn modelId="{E57FEE03-1F13-4CDF-A857-695980A8DE7A}" type="presOf" srcId="{424DE6E7-3912-4A5C-97E6-874962F6779C}" destId="{6805E135-AF15-4056-AF0F-D670B7FAB2BF}" srcOrd="0" destOrd="0" presId="urn:microsoft.com/office/officeart/2005/8/layout/hierarchy6"/>
    <dgm:cxn modelId="{1A4661D4-CEF0-48B8-B448-CFCB16309D47}" srcId="{F4841115-85A8-433A-8C43-2BA1ED1F648B}" destId="{6D35A365-1DFE-4F3F-BF2F-4A91738F02B2}" srcOrd="1" destOrd="0" parTransId="{E96FA996-C3A3-41CC-9EF8-FCEB00E93843}" sibTransId="{7115DFA9-02E5-457F-9B35-D97BEECCB28B}"/>
    <dgm:cxn modelId="{DFD8F5C7-C8C4-410D-AF1C-5BB105F9118B}" type="presOf" srcId="{2C00F213-50DE-4DDB-98F3-FC483C55244B}" destId="{B3CD5965-167B-4A72-A21E-234B4440046C}" srcOrd="0" destOrd="0" presId="urn:microsoft.com/office/officeart/2005/8/layout/hierarchy6"/>
    <dgm:cxn modelId="{C63EC8E5-ADDF-49C2-BE25-7B12EAB5D8E8}" type="presOf" srcId="{7823A913-4871-45C5-9F08-3F95CB818C82}" destId="{3E4920EF-7862-4A3D-B272-E4EBF9E7F8DC}" srcOrd="0" destOrd="0" presId="urn:microsoft.com/office/officeart/2005/8/layout/hierarchy6"/>
    <dgm:cxn modelId="{14850D9B-CDF7-4FE6-B478-B3B56865FC48}" type="presOf" srcId="{CC7F15D4-706B-4B1F-AF54-FAA96789EC84}" destId="{1BEB9424-7233-43B2-B6F9-8024C27C42C6}" srcOrd="0" destOrd="0" presId="urn:microsoft.com/office/officeart/2005/8/layout/hierarchy6"/>
    <dgm:cxn modelId="{F295E56E-8C40-472F-A7FF-BCD7A7D26DF1}" type="presOf" srcId="{79E6BB93-A2B8-493C-8565-86796484FE36}" destId="{00CBA7BD-AF61-43C5-A609-22B0AD4CA44B}" srcOrd="0" destOrd="0" presId="urn:microsoft.com/office/officeart/2005/8/layout/hierarchy6"/>
    <dgm:cxn modelId="{1A3C6FF6-BC61-4F87-B93D-515B08604DD8}" srcId="{1628E7CA-C3C6-49C4-9CCB-4A3F4CB2CEEB}" destId="{AFEEB4D0-25FE-43A2-B9E0-647EECE9A487}" srcOrd="2" destOrd="0" parTransId="{E3B3E2F5-9360-41F1-9C93-16365EAC1976}" sibTransId="{989AB0AD-F84B-4DFD-899B-ADB3AF8C9AFA}"/>
    <dgm:cxn modelId="{39E6E86A-3545-4AF7-9500-FCD2A5866303}" type="presOf" srcId="{A8BBD566-203B-4702-9711-A59FCAAB1D70}" destId="{8CF16DFA-27E9-427A-8054-614EA56869C1}" srcOrd="0" destOrd="0" presId="urn:microsoft.com/office/officeart/2005/8/layout/hierarchy6"/>
    <dgm:cxn modelId="{2809F917-B97C-4B16-A8A7-4AD629845025}" type="presOf" srcId="{6982ED2C-E307-4C43-83B9-366A48F4B94D}" destId="{50C6A6C8-691F-4780-AAF8-A23A55EF2081}" srcOrd="0" destOrd="0" presId="urn:microsoft.com/office/officeart/2005/8/layout/hierarchy6"/>
    <dgm:cxn modelId="{00ED2BCA-8E33-41D4-8E4E-E7A2CB9A59A3}" srcId="{A8BBD566-203B-4702-9711-A59FCAAB1D70}" destId="{1FAAB05D-96BE-4565-814A-E022DA11E3B1}" srcOrd="0" destOrd="0" parTransId="{6C411202-1677-486E-85D5-64F0A42D8659}" sibTransId="{57F0A5EB-761C-48D0-810C-D9BA3D535A80}"/>
    <dgm:cxn modelId="{2E13775D-1FDB-41F5-8BE8-4C53124FDBA8}" type="presOf" srcId="{BD092FAD-2A4F-4BE5-8E46-F533318F7B1A}" destId="{72A89E57-B2F8-4E93-8DFF-4EA043F02EF9}" srcOrd="0" destOrd="0" presId="urn:microsoft.com/office/officeart/2005/8/layout/hierarchy6"/>
    <dgm:cxn modelId="{A195663F-1ADE-4464-890C-A00738DC3D61}" type="presOf" srcId="{8B342F4A-1D22-45FF-A6DE-70587465CE5E}" destId="{76C3B649-92C2-4174-8841-358073815B62}" srcOrd="0" destOrd="0" presId="urn:microsoft.com/office/officeart/2005/8/layout/hierarchy6"/>
    <dgm:cxn modelId="{27851F4B-8F7D-451A-8715-4D805B51189A}" srcId="{55C5E6DF-A803-479D-A2BB-1E79899910E3}" destId="{3599A3B8-884B-416F-AA26-2A093B31896C}" srcOrd="0" destOrd="0" parTransId="{744B4B91-3B14-4C80-80B7-5D0EEC24F632}" sibTransId="{6B2E1ED6-E320-4510-AD25-5941AF9D6751}"/>
    <dgm:cxn modelId="{71DD53FE-8B1B-47C8-89F7-9515F7EEE9AA}" type="presOf" srcId="{1628E7CA-C3C6-49C4-9CCB-4A3F4CB2CEEB}" destId="{60F2E134-1FFF-47A5-9BC4-C41831061C6B}" srcOrd="0" destOrd="0" presId="urn:microsoft.com/office/officeart/2005/8/layout/hierarchy6"/>
    <dgm:cxn modelId="{CA4BF5A2-6269-408E-8FEB-7C76B0D5925D}" srcId="{1FAAB05D-96BE-4565-814A-E022DA11E3B1}" destId="{B573B4F0-F1F2-4647-BE1A-D0048331A3E2}" srcOrd="0" destOrd="0" parTransId="{849B0067-3807-491C-832B-A40B3693BC3A}" sibTransId="{A429D112-A0CB-4877-ABBC-214DFA6B4A92}"/>
    <dgm:cxn modelId="{E7256657-8839-49A1-8FAD-93211B7A37C5}" type="presOf" srcId="{1FAAB05D-96BE-4565-814A-E022DA11E3B1}" destId="{BD63E0E4-A593-4B3E-BDBD-EBDF8AB43CC9}" srcOrd="0" destOrd="0" presId="urn:microsoft.com/office/officeart/2005/8/layout/hierarchy6"/>
    <dgm:cxn modelId="{434C548A-8D4F-4239-8CEA-221F0EF6E1CA}" type="presOf" srcId="{D0F91862-974B-43F7-893A-5BF4A14058B8}" destId="{5753009E-2E2B-4222-92D6-9899D14FDCD8}" srcOrd="0" destOrd="0" presId="urn:microsoft.com/office/officeart/2005/8/layout/hierarchy6"/>
    <dgm:cxn modelId="{C18D7A31-06B8-4EB3-A63B-634AC02F5476}" type="presOf" srcId="{AFEEB4D0-25FE-43A2-B9E0-647EECE9A487}" destId="{A6B4C738-18F1-4333-984B-26F4F2370C0B}" srcOrd="0" destOrd="0" presId="urn:microsoft.com/office/officeart/2005/8/layout/hierarchy6"/>
    <dgm:cxn modelId="{F943B271-E54E-4B14-A3D9-F2876A136802}" srcId="{1628E7CA-C3C6-49C4-9CCB-4A3F4CB2CEEB}" destId="{9420D04B-83BC-49C3-8C2B-F31FB290A725}" srcOrd="0" destOrd="0" parTransId="{8ECFC573-6E4B-4C91-B559-FDC3033BDA27}" sibTransId="{89C5F868-9F91-4A02-97F0-14717D5F970E}"/>
    <dgm:cxn modelId="{5CEC58F2-2917-4B4E-9373-9AAB9E4604B3}" type="presOf" srcId="{841E7D16-9018-4756-9AC6-7DF26B302B8F}" destId="{9A764552-D6FC-4946-8950-77737D024005}" srcOrd="0" destOrd="0" presId="urn:microsoft.com/office/officeart/2005/8/layout/hierarchy6"/>
    <dgm:cxn modelId="{44F118D8-234E-4739-A554-8249A620AD73}" type="presOf" srcId="{4C97B31C-C319-4793-AE09-971988E0A526}" destId="{3B7C1EAA-4B34-4CD5-8CC0-760670B69146}" srcOrd="0" destOrd="0" presId="urn:microsoft.com/office/officeart/2005/8/layout/hierarchy6"/>
    <dgm:cxn modelId="{9ACA1407-D5E4-48DD-8C01-19EA38CF70EB}" type="presOf" srcId="{95C1B34C-6B14-4E29-8E44-F573F97239F7}" destId="{886AC489-97CB-469E-8C1C-34254244E255}" srcOrd="0" destOrd="0" presId="urn:microsoft.com/office/officeart/2005/8/layout/hierarchy6"/>
    <dgm:cxn modelId="{CEEEB7CF-2158-45F7-AE54-03E0F3C27048}" type="presOf" srcId="{98F85F01-585E-40E9-807F-6BA873B28C41}" destId="{46CC34AF-2823-477A-9098-87224A4CD112}" srcOrd="0" destOrd="0" presId="urn:microsoft.com/office/officeart/2005/8/layout/hierarchy6"/>
    <dgm:cxn modelId="{DE8E1204-C0FF-4703-A00A-8237162FECB7}" srcId="{24B14554-082B-4AA3-B245-B275AF6D2A27}" destId="{D0F91862-974B-43F7-893A-5BF4A14058B8}" srcOrd="0" destOrd="0" parTransId="{841E7D16-9018-4756-9AC6-7DF26B302B8F}" sibTransId="{63B38BF9-4379-4CEE-A16A-3F99A50173E3}"/>
    <dgm:cxn modelId="{C1059E87-D550-4F2F-855C-B17CA5920EA5}" type="presOf" srcId="{744B4B91-3B14-4C80-80B7-5D0EEC24F632}" destId="{FD4ED556-A4AF-476F-B38F-29B54DC3D43A}" srcOrd="0" destOrd="0" presId="urn:microsoft.com/office/officeart/2005/8/layout/hierarchy6"/>
    <dgm:cxn modelId="{90A5C8A6-C3D3-4D65-9826-422B6BB8F8D9}" type="presOf" srcId="{05A3E68F-4C59-4E82-9D5B-846586ADF3F3}" destId="{7BB77DD7-8E41-478C-A7EF-3F8E2A115139}" srcOrd="0" destOrd="0" presId="urn:microsoft.com/office/officeart/2005/8/layout/hierarchy6"/>
    <dgm:cxn modelId="{4E0E5AF1-98F6-477E-83D9-8C34F1B8E0C3}" type="presOf" srcId="{D2A1D5D4-ED1E-4CAE-A1F3-ADE4A03FB5AB}" destId="{193F422A-EC54-415C-A4BB-2D63D817791E}" srcOrd="0" destOrd="0" presId="urn:microsoft.com/office/officeart/2005/8/layout/hierarchy6"/>
    <dgm:cxn modelId="{BD0AE20C-E268-4928-AFD5-0920CCD057E7}" srcId="{EB59E8C2-E41F-49B0-AB11-EB128EC75DA8}" destId="{24B14554-082B-4AA3-B245-B275AF6D2A27}" srcOrd="0" destOrd="0" parTransId="{C5ABB7C9-61C1-4131-BF52-1852D8912469}" sibTransId="{C34EED21-CEC2-4160-A413-C0DC6F4C47EE}"/>
    <dgm:cxn modelId="{37099E86-A1DA-4B12-A4C7-D227CDD76539}" type="presOf" srcId="{E3B3E2F5-9360-41F1-9C93-16365EAC1976}" destId="{102FC0D2-A019-40A0-A1DC-6C136AF1D8E2}" srcOrd="0" destOrd="0" presId="urn:microsoft.com/office/officeart/2005/8/layout/hierarchy6"/>
    <dgm:cxn modelId="{8CAE66D5-F927-4B20-9406-64BD144B02CE}" srcId="{10CC35B7-60CC-4F4D-958A-5DB9E495F196}" destId="{CCF7AD88-1967-4281-888F-78C932DD2170}" srcOrd="0" destOrd="0" parTransId="{E9D8514A-6FF2-47A8-8C3D-E43E220373C3}" sibTransId="{7F065E2B-7FED-4228-B668-1F5437C9F965}"/>
    <dgm:cxn modelId="{CC718C8B-C4B6-43AF-8A14-380511178A2E}" srcId="{BD092FAD-2A4F-4BE5-8E46-F533318F7B1A}" destId="{2F66C3FD-460A-46B5-925E-1054D5524B04}" srcOrd="0" destOrd="0" parTransId="{935AEC9A-DE6B-4088-B4CE-7ED1F5E281D5}" sibTransId="{06FE2636-1B34-4A94-84FD-6F0EB3E2BB9D}"/>
    <dgm:cxn modelId="{D75D6F0F-6486-4A46-9430-1A20EE5AEB4F}" type="presOf" srcId="{3599A3B8-884B-416F-AA26-2A093B31896C}" destId="{3738F3D9-C148-46A4-9C1C-F041AF25EF7D}" srcOrd="0" destOrd="0" presId="urn:microsoft.com/office/officeart/2005/8/layout/hierarchy6"/>
    <dgm:cxn modelId="{0D871800-11D2-4CD4-A2C2-315BBE2BFE84}" type="presOf" srcId="{6C411202-1677-486E-85D5-64F0A42D8659}" destId="{AB5D72DF-8195-4E72-A45E-25393F6B76F0}" srcOrd="0" destOrd="0" presId="urn:microsoft.com/office/officeart/2005/8/layout/hierarchy6"/>
    <dgm:cxn modelId="{41BE24B6-452A-4FF8-ADCC-EDFAFA6C9B22}" type="presOf" srcId="{E6A9CA0A-33B5-41DD-910A-51E291AB06F1}" destId="{D358AF12-D2C8-4DCC-9896-676FD6C00F19}" srcOrd="0" destOrd="0" presId="urn:microsoft.com/office/officeart/2005/8/layout/hierarchy6"/>
    <dgm:cxn modelId="{33E358A4-A3B0-4371-AE4F-749352524E23}" srcId="{F4841115-85A8-433A-8C43-2BA1ED1F648B}" destId="{05A3E68F-4C59-4E82-9D5B-846586ADF3F3}" srcOrd="2" destOrd="0" parTransId="{7823A913-4871-45C5-9F08-3F95CB818C82}" sibTransId="{577364B5-036B-454F-A3AC-F3F2A1CEEAC1}"/>
    <dgm:cxn modelId="{EDC5D39E-EB97-4478-AF09-0577FDF6A7D9}" type="presOf" srcId="{7127D206-A498-46FB-9B1C-C2296116BBFA}" destId="{A2ACADAB-59E5-491F-9265-6C1828EFC83B}" srcOrd="0" destOrd="0" presId="urn:microsoft.com/office/officeart/2005/8/layout/hierarchy6"/>
    <dgm:cxn modelId="{50733407-AF12-46DE-AE9E-BE4870D9BF57}" type="presOf" srcId="{8ECFC573-6E4B-4C91-B559-FDC3033BDA27}" destId="{0E4D132C-79AF-4FFD-91DD-A71CEF1BB894}" srcOrd="0" destOrd="0" presId="urn:microsoft.com/office/officeart/2005/8/layout/hierarchy6"/>
    <dgm:cxn modelId="{A4FEA0D9-305D-4C03-B271-1DC9F68FB45F}" type="presOf" srcId="{CB5D5BC0-D0F9-493A-9F4E-8B4436400162}" destId="{CA723762-02F9-4DE0-8AFE-6D2F00B9A40D}" srcOrd="0" destOrd="0" presId="urn:microsoft.com/office/officeart/2005/8/layout/hierarchy6"/>
    <dgm:cxn modelId="{ABDC3BB9-4D1F-41F1-8F00-FF7D7B2288CC}" type="presOf" srcId="{8BF19516-56CA-44E1-A8A8-F70AA897707D}" destId="{E03E75C8-6A92-4B4B-A560-80EB3506560D}" srcOrd="0" destOrd="0" presId="urn:microsoft.com/office/officeart/2005/8/layout/hierarchy6"/>
    <dgm:cxn modelId="{80228628-8A1F-4D10-A22D-3ED345CD6D32}" type="presOf" srcId="{CF0D8EDC-ED2F-4464-A4D1-994B6CF84516}" destId="{75C6978D-66F8-4087-BBA4-5A31B04E2C3A}" srcOrd="0" destOrd="0" presId="urn:microsoft.com/office/officeart/2005/8/layout/hierarchy6"/>
    <dgm:cxn modelId="{06A39029-924C-40D1-8B85-81463C9D9A00}" srcId="{95C1B34C-6B14-4E29-8E44-F573F97239F7}" destId="{0DAEAA99-6E23-467E-9C51-E438C03F13BE}" srcOrd="0" destOrd="0" parTransId="{CC7F15D4-706B-4B1F-AF54-FAA96789EC84}" sibTransId="{C6A59F7B-D84A-4429-8D0B-435AA675009D}"/>
    <dgm:cxn modelId="{9DE967B2-0A2B-48FD-A86A-2C394710CAAF}" type="presOf" srcId="{935AEC9A-DE6B-4088-B4CE-7ED1F5E281D5}" destId="{F7876949-E041-4373-8B03-5A260129EAAA}" srcOrd="0" destOrd="0" presId="urn:microsoft.com/office/officeart/2005/8/layout/hierarchy6"/>
    <dgm:cxn modelId="{A390B056-509A-4DF3-9925-E9B88636E9E3}" type="presOf" srcId="{C1D4517D-BE1B-435E-8CE7-AD7FB027CC38}" destId="{09F101C7-EF21-4F0F-8307-8C18AC6A1D52}" srcOrd="0" destOrd="0" presId="urn:microsoft.com/office/officeart/2005/8/layout/hierarchy6"/>
    <dgm:cxn modelId="{61DB77B4-84D5-49D1-98F8-3083F626ACA7}" srcId="{6D35A365-1DFE-4F3F-BF2F-4A91738F02B2}" destId="{2C00F213-50DE-4DDB-98F3-FC483C55244B}" srcOrd="2" destOrd="0" parTransId="{E20AE8EA-3A6B-4904-9247-7B7E73E6604E}" sibTransId="{1EBF050D-44F3-4AAE-A18A-F9D6D7B223B8}"/>
    <dgm:cxn modelId="{3D723B0E-3E16-494A-A32D-9D45769DA419}" type="presOf" srcId="{B573B4F0-F1F2-4647-BE1A-D0048331A3E2}" destId="{FA67257C-A8F5-4171-8E1F-8B65A5610297}" srcOrd="0" destOrd="0" presId="urn:microsoft.com/office/officeart/2005/8/layout/hierarchy6"/>
    <dgm:cxn modelId="{E93C7572-F096-42D8-835B-C2A8EE7FC21A}" type="presOf" srcId="{10CC35B7-60CC-4F4D-958A-5DB9E495F196}" destId="{025E5E2B-68E2-485F-ABBE-2D76E6A3F9B8}" srcOrd="0" destOrd="0" presId="urn:microsoft.com/office/officeart/2005/8/layout/hierarchy6"/>
    <dgm:cxn modelId="{63737957-6192-4C28-94DC-4A2109F4EE41}" srcId="{6D35A365-1DFE-4F3F-BF2F-4A91738F02B2}" destId="{CF0D8EDC-ED2F-4464-A4D1-994B6CF84516}" srcOrd="1" destOrd="0" parTransId="{903BB914-4AED-4FCB-A945-1CC7BC239D8D}" sibTransId="{AC57A26E-DD60-4E46-9FDC-1486E267BAE1}"/>
    <dgm:cxn modelId="{EDE277D5-F63A-4704-B9BD-99C75CB35825}" srcId="{AFEEB4D0-25FE-43A2-B9E0-647EECE9A487}" destId="{BD092FAD-2A4F-4BE5-8E46-F533318F7B1A}" srcOrd="0" destOrd="0" parTransId="{4C97B31C-C319-4793-AE09-971988E0A526}" sibTransId="{D774E700-3830-43F6-8CF4-7841A083731F}"/>
    <dgm:cxn modelId="{9907B176-E704-428F-81BE-1D2116801A77}" type="presOf" srcId="{F4841115-85A8-433A-8C43-2BA1ED1F648B}" destId="{6BFB69D9-BE97-4019-92DA-656351EC61F3}" srcOrd="0" destOrd="0" presId="urn:microsoft.com/office/officeart/2005/8/layout/hierarchy6"/>
    <dgm:cxn modelId="{2BCB6470-377C-40F6-B094-45964FA70F70}" srcId="{9420D04B-83BC-49C3-8C2B-F31FB290A725}" destId="{10CC35B7-60CC-4F4D-958A-5DB9E495F196}" srcOrd="0" destOrd="0" parTransId="{4196A09A-B360-4BE2-B009-8EDD225F9BBA}" sibTransId="{B3655942-65A0-46E7-89A9-5FC0FFF4DCFA}"/>
    <dgm:cxn modelId="{14F50247-2786-4318-8E90-4BA87CB84695}" srcId="{2C00F213-50DE-4DDB-98F3-FC483C55244B}" destId="{C7AEA955-8DCD-4901-9F12-D386AEAB4D58}" srcOrd="0" destOrd="0" parTransId="{B86910EB-BAA2-4672-BBAF-55A18F508914}" sibTransId="{8468EBC4-42F9-4156-A17A-6F8508CF86B3}"/>
    <dgm:cxn modelId="{7D2E1822-E10C-40F1-BBB4-D4ED0D9F1A7E}" srcId="{F4841115-85A8-433A-8C43-2BA1ED1F648B}" destId="{1628E7CA-C3C6-49C4-9CCB-4A3F4CB2CEEB}" srcOrd="0" destOrd="0" parTransId="{92BE0739-E94E-4876-A4B6-602EC3AF8DDF}" sibTransId="{C0C76392-29EB-4547-94BF-4D33EE72A9CD}"/>
    <dgm:cxn modelId="{1C1CBECC-D054-4151-B23F-7B3F62B49573}" srcId="{1628E7CA-C3C6-49C4-9CCB-4A3F4CB2CEEB}" destId="{A8BBD566-203B-4702-9711-A59FCAAB1D70}" srcOrd="1" destOrd="0" parTransId="{747D8EC2-7F33-4402-9B9F-7C14C51F6F45}" sibTransId="{7A07F0BD-C323-4366-A86E-774E5B3729BF}"/>
    <dgm:cxn modelId="{41A26609-9D6D-4AFB-91C8-49FDD5CB69E0}" type="presOf" srcId="{E96FA996-C3A3-41CC-9EF8-FCEB00E93843}" destId="{E77E7A0D-1212-47EB-A9ED-F6F076572FB2}" srcOrd="0" destOrd="0" presId="urn:microsoft.com/office/officeart/2005/8/layout/hierarchy6"/>
    <dgm:cxn modelId="{CB90CB89-6837-47F5-ACBE-603CCE1E1E3F}" type="presOf" srcId="{B1215BEA-61F0-484B-8FE1-171A78D46A23}" destId="{2DF67D66-C524-4EAA-92A1-BA5D4422C730}" srcOrd="0" destOrd="0" presId="urn:microsoft.com/office/officeart/2005/8/layout/hierarchy6"/>
    <dgm:cxn modelId="{1788059C-FEF6-4886-AE7D-ADAC0A2F1A68}" type="presOf" srcId="{E20AE8EA-3A6B-4904-9247-7B7E73E6604E}" destId="{D0DF81E6-B87F-4589-B592-73A855277D00}" srcOrd="0" destOrd="0" presId="urn:microsoft.com/office/officeart/2005/8/layout/hierarchy6"/>
    <dgm:cxn modelId="{ABE4AE38-A99D-410C-BF79-DB53AAFD8C40}" type="presOf" srcId="{747D8EC2-7F33-4402-9B9F-7C14C51F6F45}" destId="{3EACA929-F24F-492A-8F6A-37B06D709087}" srcOrd="0" destOrd="0" presId="urn:microsoft.com/office/officeart/2005/8/layout/hierarchy6"/>
    <dgm:cxn modelId="{42678669-AA07-412A-B6DC-8BC7FCAB28E9}" type="presOf" srcId="{EB59E8C2-E41F-49B0-AB11-EB128EC75DA8}" destId="{35905063-FFCE-4C87-895A-07DCB580CE03}" srcOrd="0" destOrd="0" presId="urn:microsoft.com/office/officeart/2005/8/layout/hierarchy6"/>
    <dgm:cxn modelId="{76E62732-9DE8-4C68-9573-3041D5E9AAD8}" srcId="{7127D206-A498-46FB-9B1C-C2296116BBFA}" destId="{F4841115-85A8-433A-8C43-2BA1ED1F648B}" srcOrd="0" destOrd="0" parTransId="{437BCFCC-4E9C-419C-B533-18B55F2CB796}" sibTransId="{E5D823F6-CE93-4B29-9AD2-C51F77C992B5}"/>
    <dgm:cxn modelId="{6C36FCF4-ECD4-4F56-9BD8-A55A9FA5BE71}" type="presOf" srcId="{0DAEAA99-6E23-467E-9C51-E438C03F13BE}" destId="{24C262CA-4D82-48FA-B1EB-067F762E16C0}" srcOrd="0" destOrd="0" presId="urn:microsoft.com/office/officeart/2005/8/layout/hierarchy6"/>
    <dgm:cxn modelId="{B4D2AB02-C25E-4F9A-998F-0615B4A43BFE}" srcId="{05A3E68F-4C59-4E82-9D5B-846586ADF3F3}" destId="{79E6BB93-A2B8-493C-8565-86796484FE36}" srcOrd="0" destOrd="0" parTransId="{4F3D5389-4B18-4A8C-8756-570892F9911A}" sibTransId="{74E04469-1F4E-4362-A9E9-4D5723AB0268}"/>
    <dgm:cxn modelId="{4888CBF2-0D91-450B-AD2E-0000933C5B96}" type="presOf" srcId="{4F3D5389-4B18-4A8C-8756-570892F9911A}" destId="{24946B53-6265-42A8-B56A-08EB79BB0EF9}" srcOrd="0" destOrd="0" presId="urn:microsoft.com/office/officeart/2005/8/layout/hierarchy6"/>
    <dgm:cxn modelId="{AC092032-0F46-499D-B17F-21338363B2B0}" type="presOf" srcId="{774F2E06-665E-460B-9AF1-3F8024A5EB14}" destId="{59527454-D4E4-4BBA-B582-6A1CA93253AA}" srcOrd="0" destOrd="0" presId="urn:microsoft.com/office/officeart/2005/8/layout/hierarchy6"/>
    <dgm:cxn modelId="{2FBDDDE1-6601-4282-B14F-2625219303A5}" type="presParOf" srcId="{A2ACADAB-59E5-491F-9265-6C1828EFC83B}" destId="{B48601E7-5463-4897-B69C-3C360C4B32E2}" srcOrd="0" destOrd="0" presId="urn:microsoft.com/office/officeart/2005/8/layout/hierarchy6"/>
    <dgm:cxn modelId="{68D20CA9-7DF5-49D9-9EC3-69254BFBB6B3}" type="presParOf" srcId="{B48601E7-5463-4897-B69C-3C360C4B32E2}" destId="{93787337-8783-4DFF-9ED0-6AFADCD0A416}" srcOrd="0" destOrd="0" presId="urn:microsoft.com/office/officeart/2005/8/layout/hierarchy6"/>
    <dgm:cxn modelId="{4FCDD585-F8FC-4D5C-8496-24F0C21B30B3}" type="presParOf" srcId="{93787337-8783-4DFF-9ED0-6AFADCD0A416}" destId="{3AF42139-CD1E-46F9-A9A1-8EDDDFD7C2F0}" srcOrd="0" destOrd="0" presId="urn:microsoft.com/office/officeart/2005/8/layout/hierarchy6"/>
    <dgm:cxn modelId="{BD357DBB-C8AA-45F3-888B-E4790FCA1587}" type="presParOf" srcId="{3AF42139-CD1E-46F9-A9A1-8EDDDFD7C2F0}" destId="{6BFB69D9-BE97-4019-92DA-656351EC61F3}" srcOrd="0" destOrd="0" presId="urn:microsoft.com/office/officeart/2005/8/layout/hierarchy6"/>
    <dgm:cxn modelId="{29445322-CDD9-48A8-95DD-BF59DE21CDF0}" type="presParOf" srcId="{3AF42139-CD1E-46F9-A9A1-8EDDDFD7C2F0}" destId="{D0853287-E33F-4862-A338-F575D217853C}" srcOrd="1" destOrd="0" presId="urn:microsoft.com/office/officeart/2005/8/layout/hierarchy6"/>
    <dgm:cxn modelId="{4AA04544-295A-4AE0-98A4-8927C9BB812F}" type="presParOf" srcId="{D0853287-E33F-4862-A338-F575D217853C}" destId="{2FC5D4C2-FE7F-4109-ACBE-20CDC1490E45}" srcOrd="0" destOrd="0" presId="urn:microsoft.com/office/officeart/2005/8/layout/hierarchy6"/>
    <dgm:cxn modelId="{0DC2A1C4-AA88-41E5-BCE4-CC2A865AA290}" type="presParOf" srcId="{D0853287-E33F-4862-A338-F575D217853C}" destId="{36A241BF-291E-4D92-A88F-3088D4E11D03}" srcOrd="1" destOrd="0" presId="urn:microsoft.com/office/officeart/2005/8/layout/hierarchy6"/>
    <dgm:cxn modelId="{A3CFA610-C9BF-420A-9410-7EE8FAEA5A9F}" type="presParOf" srcId="{36A241BF-291E-4D92-A88F-3088D4E11D03}" destId="{60F2E134-1FFF-47A5-9BC4-C41831061C6B}" srcOrd="0" destOrd="0" presId="urn:microsoft.com/office/officeart/2005/8/layout/hierarchy6"/>
    <dgm:cxn modelId="{F31AB2E9-9450-4901-BBF7-098AD020B53C}" type="presParOf" srcId="{36A241BF-291E-4D92-A88F-3088D4E11D03}" destId="{012742A5-03C0-4E9F-B40E-688B45AF337A}" srcOrd="1" destOrd="0" presId="urn:microsoft.com/office/officeart/2005/8/layout/hierarchy6"/>
    <dgm:cxn modelId="{5E4C6191-0FA9-4B01-8B0E-8F383E0B940D}" type="presParOf" srcId="{012742A5-03C0-4E9F-B40E-688B45AF337A}" destId="{0E4D132C-79AF-4FFD-91DD-A71CEF1BB894}" srcOrd="0" destOrd="0" presId="urn:microsoft.com/office/officeart/2005/8/layout/hierarchy6"/>
    <dgm:cxn modelId="{D5F9B2CC-630D-45D7-AC78-8F082F4D66D1}" type="presParOf" srcId="{012742A5-03C0-4E9F-B40E-688B45AF337A}" destId="{082066DF-188C-4660-8A8F-25F1A2F4C9AD}" srcOrd="1" destOrd="0" presId="urn:microsoft.com/office/officeart/2005/8/layout/hierarchy6"/>
    <dgm:cxn modelId="{63163F1E-AAB1-4210-B3DC-8C6482B41D61}" type="presParOf" srcId="{082066DF-188C-4660-8A8F-25F1A2F4C9AD}" destId="{C24CEB73-BCEF-470C-B1AB-956AEFC357B0}" srcOrd="0" destOrd="0" presId="urn:microsoft.com/office/officeart/2005/8/layout/hierarchy6"/>
    <dgm:cxn modelId="{46EB5320-24CB-42FA-9101-AD2866C86F9F}" type="presParOf" srcId="{082066DF-188C-4660-8A8F-25F1A2F4C9AD}" destId="{A08F9335-FB96-4BD3-BDB6-4BD34C40641C}" srcOrd="1" destOrd="0" presId="urn:microsoft.com/office/officeart/2005/8/layout/hierarchy6"/>
    <dgm:cxn modelId="{5C962CFF-61BF-4629-8217-92C27626AB4E}" type="presParOf" srcId="{A08F9335-FB96-4BD3-BDB6-4BD34C40641C}" destId="{277176A3-68AE-4CCC-8FCC-B43292D7447E}" srcOrd="0" destOrd="0" presId="urn:microsoft.com/office/officeart/2005/8/layout/hierarchy6"/>
    <dgm:cxn modelId="{BB7E713D-4D74-4A98-96F5-FD8E97A6BD1B}" type="presParOf" srcId="{A08F9335-FB96-4BD3-BDB6-4BD34C40641C}" destId="{AC55E0B0-8CF9-413A-AB63-F207A79841D4}" srcOrd="1" destOrd="0" presId="urn:microsoft.com/office/officeart/2005/8/layout/hierarchy6"/>
    <dgm:cxn modelId="{4B26470A-A796-41DF-BFAE-3E2D5A09B263}" type="presParOf" srcId="{AC55E0B0-8CF9-413A-AB63-F207A79841D4}" destId="{025E5E2B-68E2-485F-ABBE-2D76E6A3F9B8}" srcOrd="0" destOrd="0" presId="urn:microsoft.com/office/officeart/2005/8/layout/hierarchy6"/>
    <dgm:cxn modelId="{3A173B7E-B388-4F70-9473-60EDA4DB91A4}" type="presParOf" srcId="{AC55E0B0-8CF9-413A-AB63-F207A79841D4}" destId="{73663296-EDF0-4CD0-897B-8A6A3941594D}" srcOrd="1" destOrd="0" presId="urn:microsoft.com/office/officeart/2005/8/layout/hierarchy6"/>
    <dgm:cxn modelId="{6E62E9FF-5CDA-44A5-962D-FF3D86B02AF0}" type="presParOf" srcId="{73663296-EDF0-4CD0-897B-8A6A3941594D}" destId="{2D0921EF-8919-4807-984E-39B64C6014BA}" srcOrd="0" destOrd="0" presId="urn:microsoft.com/office/officeart/2005/8/layout/hierarchy6"/>
    <dgm:cxn modelId="{006A402F-C7E1-47B6-ADDC-7C396C0D12EA}" type="presParOf" srcId="{73663296-EDF0-4CD0-897B-8A6A3941594D}" destId="{14E433EA-00E4-405D-8E67-F0029CFD0ADF}" srcOrd="1" destOrd="0" presId="urn:microsoft.com/office/officeart/2005/8/layout/hierarchy6"/>
    <dgm:cxn modelId="{B608F752-0233-48A2-8CBC-4CED308EB80E}" type="presParOf" srcId="{14E433EA-00E4-405D-8E67-F0029CFD0ADF}" destId="{04FDC1CA-31E5-4143-B36C-F493F4A3BB50}" srcOrd="0" destOrd="0" presId="urn:microsoft.com/office/officeart/2005/8/layout/hierarchy6"/>
    <dgm:cxn modelId="{39E1C51E-8D23-4E10-B451-E26C858B061E}" type="presParOf" srcId="{14E433EA-00E4-405D-8E67-F0029CFD0ADF}" destId="{8366363D-17E4-400C-B5A8-DE5141CA5F63}" srcOrd="1" destOrd="0" presId="urn:microsoft.com/office/officeart/2005/8/layout/hierarchy6"/>
    <dgm:cxn modelId="{1AB4C2BA-DDBF-4A2F-8CBF-65494998A98F}" type="presParOf" srcId="{012742A5-03C0-4E9F-B40E-688B45AF337A}" destId="{3EACA929-F24F-492A-8F6A-37B06D709087}" srcOrd="2" destOrd="0" presId="urn:microsoft.com/office/officeart/2005/8/layout/hierarchy6"/>
    <dgm:cxn modelId="{3D1B7C0B-5F4C-43A4-AFB9-5D4A35290ADA}" type="presParOf" srcId="{012742A5-03C0-4E9F-B40E-688B45AF337A}" destId="{B2321141-B101-42DD-8A8E-64F8C291482E}" srcOrd="3" destOrd="0" presId="urn:microsoft.com/office/officeart/2005/8/layout/hierarchy6"/>
    <dgm:cxn modelId="{667E512D-CB09-4E9E-A742-EB4653549560}" type="presParOf" srcId="{B2321141-B101-42DD-8A8E-64F8C291482E}" destId="{8CF16DFA-27E9-427A-8054-614EA56869C1}" srcOrd="0" destOrd="0" presId="urn:microsoft.com/office/officeart/2005/8/layout/hierarchy6"/>
    <dgm:cxn modelId="{3F2A99F1-2E7A-40B1-9895-BC1DE1184D81}" type="presParOf" srcId="{B2321141-B101-42DD-8A8E-64F8C291482E}" destId="{6B0C43AA-1244-4BDE-92C9-1C71E029A143}" srcOrd="1" destOrd="0" presId="urn:microsoft.com/office/officeart/2005/8/layout/hierarchy6"/>
    <dgm:cxn modelId="{947243FA-5EF0-4CFB-9ECB-3ACA2F55C2A8}" type="presParOf" srcId="{6B0C43AA-1244-4BDE-92C9-1C71E029A143}" destId="{AB5D72DF-8195-4E72-A45E-25393F6B76F0}" srcOrd="0" destOrd="0" presId="urn:microsoft.com/office/officeart/2005/8/layout/hierarchy6"/>
    <dgm:cxn modelId="{AE9FACDF-4BD6-440C-8C85-10AF9E769608}" type="presParOf" srcId="{6B0C43AA-1244-4BDE-92C9-1C71E029A143}" destId="{8D811283-C949-4B01-B35E-4EF76CD7B022}" srcOrd="1" destOrd="0" presId="urn:microsoft.com/office/officeart/2005/8/layout/hierarchy6"/>
    <dgm:cxn modelId="{60A1AC03-92FF-415E-84E8-7C2DD723F878}" type="presParOf" srcId="{8D811283-C949-4B01-B35E-4EF76CD7B022}" destId="{BD63E0E4-A593-4B3E-BDBD-EBDF8AB43CC9}" srcOrd="0" destOrd="0" presId="urn:microsoft.com/office/officeart/2005/8/layout/hierarchy6"/>
    <dgm:cxn modelId="{F2E046D8-51A3-4EB0-9FD3-7BB064AAEBF9}" type="presParOf" srcId="{8D811283-C949-4B01-B35E-4EF76CD7B022}" destId="{3E694DD8-0CFE-4374-BEF1-7C3246BC0061}" srcOrd="1" destOrd="0" presId="urn:microsoft.com/office/officeart/2005/8/layout/hierarchy6"/>
    <dgm:cxn modelId="{DBB91EEB-F9DD-4AE4-85B9-2A2047E76492}" type="presParOf" srcId="{3E694DD8-0CFE-4374-BEF1-7C3246BC0061}" destId="{49C0ABB9-404F-48B5-B11E-91411269D562}" srcOrd="0" destOrd="0" presId="urn:microsoft.com/office/officeart/2005/8/layout/hierarchy6"/>
    <dgm:cxn modelId="{356A2CA0-0E52-4A39-8116-7C8AB5603F8B}" type="presParOf" srcId="{3E694DD8-0CFE-4374-BEF1-7C3246BC0061}" destId="{2DAF0A1B-34FA-4F91-97DF-21BA53506D0A}" srcOrd="1" destOrd="0" presId="urn:microsoft.com/office/officeart/2005/8/layout/hierarchy6"/>
    <dgm:cxn modelId="{7B1A7EB8-6D02-4B31-B7C3-BB9D5B0BB990}" type="presParOf" srcId="{2DAF0A1B-34FA-4F91-97DF-21BA53506D0A}" destId="{FA67257C-A8F5-4171-8E1F-8B65A5610297}" srcOrd="0" destOrd="0" presId="urn:microsoft.com/office/officeart/2005/8/layout/hierarchy6"/>
    <dgm:cxn modelId="{CC2D1B77-FDCA-4951-A0D9-C2419EBFBAC1}" type="presParOf" srcId="{2DAF0A1B-34FA-4F91-97DF-21BA53506D0A}" destId="{86F1C78C-1D57-42B1-96FC-007531A3BB95}" srcOrd="1" destOrd="0" presId="urn:microsoft.com/office/officeart/2005/8/layout/hierarchy6"/>
    <dgm:cxn modelId="{0D192A4C-03A7-4A17-AB76-6444B2497FFD}" type="presParOf" srcId="{012742A5-03C0-4E9F-B40E-688B45AF337A}" destId="{102FC0D2-A019-40A0-A1DC-6C136AF1D8E2}" srcOrd="4" destOrd="0" presId="urn:microsoft.com/office/officeart/2005/8/layout/hierarchy6"/>
    <dgm:cxn modelId="{EC3ADEFC-B2F0-40C1-8027-E1A5F43D2D2D}" type="presParOf" srcId="{012742A5-03C0-4E9F-B40E-688B45AF337A}" destId="{AC366915-868D-4FD9-BC76-0429B7C7537F}" srcOrd="5" destOrd="0" presId="urn:microsoft.com/office/officeart/2005/8/layout/hierarchy6"/>
    <dgm:cxn modelId="{B964292C-0F4E-48FC-9BE4-3F85348A781B}" type="presParOf" srcId="{AC366915-868D-4FD9-BC76-0429B7C7537F}" destId="{A6B4C738-18F1-4333-984B-26F4F2370C0B}" srcOrd="0" destOrd="0" presId="urn:microsoft.com/office/officeart/2005/8/layout/hierarchy6"/>
    <dgm:cxn modelId="{0AD1091A-C93D-43B8-9132-B8FA1D8CA058}" type="presParOf" srcId="{AC366915-868D-4FD9-BC76-0429B7C7537F}" destId="{11C65CDF-FAB6-4F43-8E2A-132A49B5F1F7}" srcOrd="1" destOrd="0" presId="urn:microsoft.com/office/officeart/2005/8/layout/hierarchy6"/>
    <dgm:cxn modelId="{4E4CD4C1-2264-456C-913C-197F0E396D3D}" type="presParOf" srcId="{11C65CDF-FAB6-4F43-8E2A-132A49B5F1F7}" destId="{3B7C1EAA-4B34-4CD5-8CC0-760670B69146}" srcOrd="0" destOrd="0" presId="urn:microsoft.com/office/officeart/2005/8/layout/hierarchy6"/>
    <dgm:cxn modelId="{7572C8C2-C873-464F-B29E-AE439F1721C4}" type="presParOf" srcId="{11C65CDF-FAB6-4F43-8E2A-132A49B5F1F7}" destId="{801892A3-2536-401C-8556-F063E624AC8A}" srcOrd="1" destOrd="0" presId="urn:microsoft.com/office/officeart/2005/8/layout/hierarchy6"/>
    <dgm:cxn modelId="{028AB3F6-DE20-4F17-95AA-ED319C183344}" type="presParOf" srcId="{801892A3-2536-401C-8556-F063E624AC8A}" destId="{72A89E57-B2F8-4E93-8DFF-4EA043F02EF9}" srcOrd="0" destOrd="0" presId="urn:microsoft.com/office/officeart/2005/8/layout/hierarchy6"/>
    <dgm:cxn modelId="{EBF60028-7147-4152-BEB9-53CE9BC816FB}" type="presParOf" srcId="{801892A3-2536-401C-8556-F063E624AC8A}" destId="{D1860F22-8ECE-450C-B03D-86954CA01576}" srcOrd="1" destOrd="0" presId="urn:microsoft.com/office/officeart/2005/8/layout/hierarchy6"/>
    <dgm:cxn modelId="{3EFCE712-6227-4B7D-8678-2A10D865268F}" type="presParOf" srcId="{D1860F22-8ECE-450C-B03D-86954CA01576}" destId="{F7876949-E041-4373-8B03-5A260129EAAA}" srcOrd="0" destOrd="0" presId="urn:microsoft.com/office/officeart/2005/8/layout/hierarchy6"/>
    <dgm:cxn modelId="{CE049A96-38DF-48F3-9BE6-CA719BB3ECA0}" type="presParOf" srcId="{D1860F22-8ECE-450C-B03D-86954CA01576}" destId="{23A1F3BE-BBAA-4A86-BFD6-D77E04D93070}" srcOrd="1" destOrd="0" presId="urn:microsoft.com/office/officeart/2005/8/layout/hierarchy6"/>
    <dgm:cxn modelId="{E466624B-31B8-4416-AA7F-2172955E27DF}" type="presParOf" srcId="{23A1F3BE-BBAA-4A86-BFD6-D77E04D93070}" destId="{35C43965-19F5-475B-9CDE-3BDE53124DAB}" srcOrd="0" destOrd="0" presId="urn:microsoft.com/office/officeart/2005/8/layout/hierarchy6"/>
    <dgm:cxn modelId="{2F01A4E3-7FD4-45ED-8B71-5106C23E62EF}" type="presParOf" srcId="{23A1F3BE-BBAA-4A86-BFD6-D77E04D93070}" destId="{D2157BDA-BF70-442E-A19B-C39E5A58071F}" srcOrd="1" destOrd="0" presId="urn:microsoft.com/office/officeart/2005/8/layout/hierarchy6"/>
    <dgm:cxn modelId="{A12B0839-890B-4ADF-B09B-DE99E827949D}" type="presParOf" srcId="{D0853287-E33F-4862-A338-F575D217853C}" destId="{E77E7A0D-1212-47EB-A9ED-F6F076572FB2}" srcOrd="2" destOrd="0" presId="urn:microsoft.com/office/officeart/2005/8/layout/hierarchy6"/>
    <dgm:cxn modelId="{77FED3F9-6C39-4FD5-BDC9-1D09837769AE}" type="presParOf" srcId="{D0853287-E33F-4862-A338-F575D217853C}" destId="{4DB936A0-BF68-4A31-9643-C030D041993E}" srcOrd="3" destOrd="0" presId="urn:microsoft.com/office/officeart/2005/8/layout/hierarchy6"/>
    <dgm:cxn modelId="{D93717C8-06B8-4ABB-BA61-2F51D9D74552}" type="presParOf" srcId="{4DB936A0-BF68-4A31-9643-C030D041993E}" destId="{282AB76C-08EA-4115-BB6D-6BA541E195FA}" srcOrd="0" destOrd="0" presId="urn:microsoft.com/office/officeart/2005/8/layout/hierarchy6"/>
    <dgm:cxn modelId="{EFCCDB17-256E-4D10-B076-2703031F616C}" type="presParOf" srcId="{4DB936A0-BF68-4A31-9643-C030D041993E}" destId="{B3AA1411-3FC2-4A41-9AAE-C4F5C7803A1B}" srcOrd="1" destOrd="0" presId="urn:microsoft.com/office/officeart/2005/8/layout/hierarchy6"/>
    <dgm:cxn modelId="{B2381E7E-9E96-4FFC-8889-31E24099CADE}" type="presParOf" srcId="{B3AA1411-3FC2-4A41-9AAE-C4F5C7803A1B}" destId="{CA723762-02F9-4DE0-8AFE-6D2F00B9A40D}" srcOrd="0" destOrd="0" presId="urn:microsoft.com/office/officeart/2005/8/layout/hierarchy6"/>
    <dgm:cxn modelId="{A55EC243-F1E2-43AA-B176-6225AF216AE3}" type="presParOf" srcId="{B3AA1411-3FC2-4A41-9AAE-C4F5C7803A1B}" destId="{B7A00BCB-2345-4555-819D-9A30BE9C593C}" srcOrd="1" destOrd="0" presId="urn:microsoft.com/office/officeart/2005/8/layout/hierarchy6"/>
    <dgm:cxn modelId="{A0872196-EA4C-4B40-828C-5B300B4F66B6}" type="presParOf" srcId="{B7A00BCB-2345-4555-819D-9A30BE9C593C}" destId="{50C6A6C8-691F-4780-AAF8-A23A55EF2081}" srcOrd="0" destOrd="0" presId="urn:microsoft.com/office/officeart/2005/8/layout/hierarchy6"/>
    <dgm:cxn modelId="{6250B490-E756-45A1-B913-0511400FC9D1}" type="presParOf" srcId="{B7A00BCB-2345-4555-819D-9A30BE9C593C}" destId="{5D08AC9D-A435-4B2A-AF58-2ACADD599DED}" srcOrd="1" destOrd="0" presId="urn:microsoft.com/office/officeart/2005/8/layout/hierarchy6"/>
    <dgm:cxn modelId="{7B6D17A6-9FF5-4E69-B810-F09F820CD5AD}" type="presParOf" srcId="{5D08AC9D-A435-4B2A-AF58-2ACADD599DED}" destId="{3516F932-7AD8-41B9-BD09-6EA209EF73F0}" srcOrd="0" destOrd="0" presId="urn:microsoft.com/office/officeart/2005/8/layout/hierarchy6"/>
    <dgm:cxn modelId="{D4EA3FB8-3D41-448E-A93F-7193E705718A}" type="presParOf" srcId="{5D08AC9D-A435-4B2A-AF58-2ACADD599DED}" destId="{3F2EB43C-A070-4514-B2A7-04341026E42A}" srcOrd="1" destOrd="0" presId="urn:microsoft.com/office/officeart/2005/8/layout/hierarchy6"/>
    <dgm:cxn modelId="{DAEEBB2D-3E1C-40B7-9000-7515B4593DA9}" type="presParOf" srcId="{3F2EB43C-A070-4514-B2A7-04341026E42A}" destId="{E03E75C8-6A92-4B4B-A560-80EB3506560D}" srcOrd="0" destOrd="0" presId="urn:microsoft.com/office/officeart/2005/8/layout/hierarchy6"/>
    <dgm:cxn modelId="{744FB494-5489-4EEA-B087-666F4D5A8608}" type="presParOf" srcId="{3F2EB43C-A070-4514-B2A7-04341026E42A}" destId="{61ACD57D-001E-4D0D-8D3A-D05FB4F1B7D8}" srcOrd="1" destOrd="0" presId="urn:microsoft.com/office/officeart/2005/8/layout/hierarchy6"/>
    <dgm:cxn modelId="{E9E07ACD-08BA-46F4-8B0C-BDB3FA2F57BA}" type="presParOf" srcId="{61ACD57D-001E-4D0D-8D3A-D05FB4F1B7D8}" destId="{02F39791-AA4E-4B4E-A016-2698B722CD2C}" srcOrd="0" destOrd="0" presId="urn:microsoft.com/office/officeart/2005/8/layout/hierarchy6"/>
    <dgm:cxn modelId="{96A68616-8BE5-468D-AEDC-8B746491980A}" type="presParOf" srcId="{61ACD57D-001E-4D0D-8D3A-D05FB4F1B7D8}" destId="{E3698056-5738-4B4C-92BD-8237AD4C0845}" srcOrd="1" destOrd="0" presId="urn:microsoft.com/office/officeart/2005/8/layout/hierarchy6"/>
    <dgm:cxn modelId="{E8956714-FACB-4571-B5AE-C02A12A94666}" type="presParOf" srcId="{E3698056-5738-4B4C-92BD-8237AD4C0845}" destId="{59527454-D4E4-4BBA-B582-6A1CA93253AA}" srcOrd="0" destOrd="0" presId="urn:microsoft.com/office/officeart/2005/8/layout/hierarchy6"/>
    <dgm:cxn modelId="{63202291-B2B7-46BB-B2CD-4D07FBA65257}" type="presParOf" srcId="{E3698056-5738-4B4C-92BD-8237AD4C0845}" destId="{B66A93E5-5750-49DF-8D5D-905CB8D4F926}" srcOrd="1" destOrd="0" presId="urn:microsoft.com/office/officeart/2005/8/layout/hierarchy6"/>
    <dgm:cxn modelId="{B43ABCD6-75BD-4FF3-9E9D-7F72427E8E17}" type="presParOf" srcId="{B3AA1411-3FC2-4A41-9AAE-C4F5C7803A1B}" destId="{0A8190DB-76E5-4FA8-A74F-28FF02148E62}" srcOrd="2" destOrd="0" presId="urn:microsoft.com/office/officeart/2005/8/layout/hierarchy6"/>
    <dgm:cxn modelId="{47DADA3F-6362-43AC-AAD8-6C1EB9E177D9}" type="presParOf" srcId="{B3AA1411-3FC2-4A41-9AAE-C4F5C7803A1B}" destId="{B65A165D-5454-4E90-A033-29ED7B3BBF6F}" srcOrd="3" destOrd="0" presId="urn:microsoft.com/office/officeart/2005/8/layout/hierarchy6"/>
    <dgm:cxn modelId="{5DA44882-EBA9-48BC-AF83-F07C6EDDEC87}" type="presParOf" srcId="{B65A165D-5454-4E90-A033-29ED7B3BBF6F}" destId="{75C6978D-66F8-4087-BBA4-5A31B04E2C3A}" srcOrd="0" destOrd="0" presId="urn:microsoft.com/office/officeart/2005/8/layout/hierarchy6"/>
    <dgm:cxn modelId="{D2E0D55A-12E5-42AE-A3D5-E088013AD527}" type="presParOf" srcId="{B65A165D-5454-4E90-A033-29ED7B3BBF6F}" destId="{B3F407A4-A3E8-4130-9EF1-9EC63D7C88FB}" srcOrd="1" destOrd="0" presId="urn:microsoft.com/office/officeart/2005/8/layout/hierarchy6"/>
    <dgm:cxn modelId="{FB83458A-4D90-46A0-B668-697C23424D8D}" type="presParOf" srcId="{B3F407A4-A3E8-4130-9EF1-9EC63D7C88FB}" destId="{46CC34AF-2823-477A-9098-87224A4CD112}" srcOrd="0" destOrd="0" presId="urn:microsoft.com/office/officeart/2005/8/layout/hierarchy6"/>
    <dgm:cxn modelId="{2C278C76-6241-43D0-8E63-C8252AAB8004}" type="presParOf" srcId="{B3F407A4-A3E8-4130-9EF1-9EC63D7C88FB}" destId="{3DDA488B-1709-456B-A1AB-532B6A39BCE3}" srcOrd="1" destOrd="0" presId="urn:microsoft.com/office/officeart/2005/8/layout/hierarchy6"/>
    <dgm:cxn modelId="{6F833E70-3B3A-4B58-9134-1196FE9DC542}" type="presParOf" srcId="{3DDA488B-1709-456B-A1AB-532B6A39BCE3}" destId="{886AC489-97CB-469E-8C1C-34254244E255}" srcOrd="0" destOrd="0" presId="urn:microsoft.com/office/officeart/2005/8/layout/hierarchy6"/>
    <dgm:cxn modelId="{6E6148C9-19CB-4DB5-9588-88E8142A2DC5}" type="presParOf" srcId="{3DDA488B-1709-456B-A1AB-532B6A39BCE3}" destId="{78EFE37B-90F4-4A39-8DED-40FD2429D596}" srcOrd="1" destOrd="0" presId="urn:microsoft.com/office/officeart/2005/8/layout/hierarchy6"/>
    <dgm:cxn modelId="{E9F3B25B-91FA-46CB-B425-666C1EA65847}" type="presParOf" srcId="{78EFE37B-90F4-4A39-8DED-40FD2429D596}" destId="{1BEB9424-7233-43B2-B6F9-8024C27C42C6}" srcOrd="0" destOrd="0" presId="urn:microsoft.com/office/officeart/2005/8/layout/hierarchy6"/>
    <dgm:cxn modelId="{B9513E03-D5F5-4621-8F6D-1C778444C312}" type="presParOf" srcId="{78EFE37B-90F4-4A39-8DED-40FD2429D596}" destId="{5EDCAB88-2600-4953-AC56-1E76CA0A1CC9}" srcOrd="1" destOrd="0" presId="urn:microsoft.com/office/officeart/2005/8/layout/hierarchy6"/>
    <dgm:cxn modelId="{212D579F-5865-4C26-B872-C38F09D633BD}" type="presParOf" srcId="{5EDCAB88-2600-4953-AC56-1E76CA0A1CC9}" destId="{24C262CA-4D82-48FA-B1EB-067F762E16C0}" srcOrd="0" destOrd="0" presId="urn:microsoft.com/office/officeart/2005/8/layout/hierarchy6"/>
    <dgm:cxn modelId="{183285F9-821F-4D70-BE7D-4FC0805CD2D0}" type="presParOf" srcId="{5EDCAB88-2600-4953-AC56-1E76CA0A1CC9}" destId="{D38A6E61-6690-4B41-90AC-51928DC15E09}" srcOrd="1" destOrd="0" presId="urn:microsoft.com/office/officeart/2005/8/layout/hierarchy6"/>
    <dgm:cxn modelId="{ABC6839A-C101-4B5B-B508-653E622F11A7}" type="presParOf" srcId="{B3AA1411-3FC2-4A41-9AAE-C4F5C7803A1B}" destId="{D0DF81E6-B87F-4589-B592-73A855277D00}" srcOrd="4" destOrd="0" presId="urn:microsoft.com/office/officeart/2005/8/layout/hierarchy6"/>
    <dgm:cxn modelId="{C1D92CCB-A2C5-411C-B8E5-4F956F6DF19C}" type="presParOf" srcId="{B3AA1411-3FC2-4A41-9AAE-C4F5C7803A1B}" destId="{1D4152F0-8352-420F-A1B8-DC56BB0D4400}" srcOrd="5" destOrd="0" presId="urn:microsoft.com/office/officeart/2005/8/layout/hierarchy6"/>
    <dgm:cxn modelId="{89E7B77C-525C-47ED-B98F-5EC23708E810}" type="presParOf" srcId="{1D4152F0-8352-420F-A1B8-DC56BB0D4400}" destId="{B3CD5965-167B-4A72-A21E-234B4440046C}" srcOrd="0" destOrd="0" presId="urn:microsoft.com/office/officeart/2005/8/layout/hierarchy6"/>
    <dgm:cxn modelId="{ED4245B5-E917-40CD-9707-F3431A9546E4}" type="presParOf" srcId="{1D4152F0-8352-420F-A1B8-DC56BB0D4400}" destId="{5B011734-1581-4A45-B374-0518BF2CF454}" srcOrd="1" destOrd="0" presId="urn:microsoft.com/office/officeart/2005/8/layout/hierarchy6"/>
    <dgm:cxn modelId="{1E26B01F-8C67-4DFE-A438-B4BC72B748F7}" type="presParOf" srcId="{5B011734-1581-4A45-B374-0518BF2CF454}" destId="{F996AC56-AC3F-404F-8B1E-B1D16E173B9B}" srcOrd="0" destOrd="0" presId="urn:microsoft.com/office/officeart/2005/8/layout/hierarchy6"/>
    <dgm:cxn modelId="{D869DE38-FB66-4208-AEA0-C795A1FC1803}" type="presParOf" srcId="{5B011734-1581-4A45-B374-0518BF2CF454}" destId="{718049F1-A307-4713-885C-7B817EA49FE8}" srcOrd="1" destOrd="0" presId="urn:microsoft.com/office/officeart/2005/8/layout/hierarchy6"/>
    <dgm:cxn modelId="{61E7C37B-1CAD-44AB-9A03-BD1BDDB5ACE4}" type="presParOf" srcId="{718049F1-A307-4713-885C-7B817EA49FE8}" destId="{6E5FEDC3-4F2C-4740-9CB5-D05D09DE5D32}" srcOrd="0" destOrd="0" presId="urn:microsoft.com/office/officeart/2005/8/layout/hierarchy6"/>
    <dgm:cxn modelId="{5016A05D-ACC2-419E-9698-BDE7B4EA2CDF}" type="presParOf" srcId="{718049F1-A307-4713-885C-7B817EA49FE8}" destId="{0B0130E8-9705-4029-B411-D8A33E7A0FEF}" srcOrd="1" destOrd="0" presId="urn:microsoft.com/office/officeart/2005/8/layout/hierarchy6"/>
    <dgm:cxn modelId="{55C33037-C92C-4C19-91EC-AD0BB46BD6A0}" type="presParOf" srcId="{0B0130E8-9705-4029-B411-D8A33E7A0FEF}" destId="{3EC768AB-98CA-4EA8-A942-43D24E6C1539}" srcOrd="0" destOrd="0" presId="urn:microsoft.com/office/officeart/2005/8/layout/hierarchy6"/>
    <dgm:cxn modelId="{6C2903AC-C6E5-4707-928A-F4F109A5AC5B}" type="presParOf" srcId="{0B0130E8-9705-4029-B411-D8A33E7A0FEF}" destId="{36E840A2-5193-4F2A-9603-95966FE785A5}" srcOrd="1" destOrd="0" presId="urn:microsoft.com/office/officeart/2005/8/layout/hierarchy6"/>
    <dgm:cxn modelId="{0CEB26F8-0D23-4563-966B-98F863F5D098}" type="presParOf" srcId="{36E840A2-5193-4F2A-9603-95966FE785A5}" destId="{2DF67D66-C524-4EAA-92A1-BA5D4422C730}" srcOrd="0" destOrd="0" presId="urn:microsoft.com/office/officeart/2005/8/layout/hierarchy6"/>
    <dgm:cxn modelId="{B6740A4F-7BD8-47FB-A6C0-EC6817961494}" type="presParOf" srcId="{36E840A2-5193-4F2A-9603-95966FE785A5}" destId="{60362501-6801-4F09-9D97-7957B5C03C9C}" srcOrd="1" destOrd="0" presId="urn:microsoft.com/office/officeart/2005/8/layout/hierarchy6"/>
    <dgm:cxn modelId="{FF395F71-4AD0-4D58-9C6F-402B0688EC6D}" type="presParOf" srcId="{D0853287-E33F-4862-A338-F575D217853C}" destId="{3E4920EF-7862-4A3D-B272-E4EBF9E7F8DC}" srcOrd="4" destOrd="0" presId="urn:microsoft.com/office/officeart/2005/8/layout/hierarchy6"/>
    <dgm:cxn modelId="{10560022-6A0F-469C-9A99-A713851FED01}" type="presParOf" srcId="{D0853287-E33F-4862-A338-F575D217853C}" destId="{E1693F18-D479-4F17-BB89-3DD3A4657EB8}" srcOrd="5" destOrd="0" presId="urn:microsoft.com/office/officeart/2005/8/layout/hierarchy6"/>
    <dgm:cxn modelId="{8C165B88-E97B-4B28-8B67-ADC8E434C45F}" type="presParOf" srcId="{E1693F18-D479-4F17-BB89-3DD3A4657EB8}" destId="{7BB77DD7-8E41-478C-A7EF-3F8E2A115139}" srcOrd="0" destOrd="0" presId="urn:microsoft.com/office/officeart/2005/8/layout/hierarchy6"/>
    <dgm:cxn modelId="{88F74B23-9203-4960-861A-6E8B13820C31}" type="presParOf" srcId="{E1693F18-D479-4F17-BB89-3DD3A4657EB8}" destId="{662B272E-600D-4D25-91B1-0E1EED87B706}" srcOrd="1" destOrd="0" presId="urn:microsoft.com/office/officeart/2005/8/layout/hierarchy6"/>
    <dgm:cxn modelId="{71261729-DAA3-4CD4-B131-724840057422}" type="presParOf" srcId="{662B272E-600D-4D25-91B1-0E1EED87B706}" destId="{24946B53-6265-42A8-B56A-08EB79BB0EF9}" srcOrd="0" destOrd="0" presId="urn:microsoft.com/office/officeart/2005/8/layout/hierarchy6"/>
    <dgm:cxn modelId="{4281DEC1-E43A-415B-8718-1F38CDA254D2}" type="presParOf" srcId="{662B272E-600D-4D25-91B1-0E1EED87B706}" destId="{C5E19C15-F9EA-4BFF-AC84-4E6AFAAF4ED7}" srcOrd="1" destOrd="0" presId="urn:microsoft.com/office/officeart/2005/8/layout/hierarchy6"/>
    <dgm:cxn modelId="{AABB3A3D-3189-4363-A3FE-FE972D78CE59}" type="presParOf" srcId="{C5E19C15-F9EA-4BFF-AC84-4E6AFAAF4ED7}" destId="{00CBA7BD-AF61-43C5-A609-22B0AD4CA44B}" srcOrd="0" destOrd="0" presId="urn:microsoft.com/office/officeart/2005/8/layout/hierarchy6"/>
    <dgm:cxn modelId="{6D2937E1-EB98-47B8-9E61-4580F6095B4F}" type="presParOf" srcId="{C5E19C15-F9EA-4BFF-AC84-4E6AFAAF4ED7}" destId="{9EF6B88C-4E86-4180-8952-A61B4D73CEF8}" srcOrd="1" destOrd="0" presId="urn:microsoft.com/office/officeart/2005/8/layout/hierarchy6"/>
    <dgm:cxn modelId="{96CC65D4-78DA-411C-91CF-A1553BF5D68B}" type="presParOf" srcId="{9EF6B88C-4E86-4180-8952-A61B4D73CEF8}" destId="{DA5A58E3-8D9E-437C-8246-7C040E2B0044}" srcOrd="0" destOrd="0" presId="urn:microsoft.com/office/officeart/2005/8/layout/hierarchy6"/>
    <dgm:cxn modelId="{B57520FC-E40C-4EEB-A13A-9667797F9101}" type="presParOf" srcId="{9EF6B88C-4E86-4180-8952-A61B4D73CEF8}" destId="{1DB758E8-C8F4-4A5F-95C0-E758489806C6}" srcOrd="1" destOrd="0" presId="urn:microsoft.com/office/officeart/2005/8/layout/hierarchy6"/>
    <dgm:cxn modelId="{CB096793-7F4B-4D2D-9848-3DD282C884BC}" type="presParOf" srcId="{1DB758E8-C8F4-4A5F-95C0-E758489806C6}" destId="{D358AF12-D2C8-4DCC-9896-676FD6C00F19}" srcOrd="0" destOrd="0" presId="urn:microsoft.com/office/officeart/2005/8/layout/hierarchy6"/>
    <dgm:cxn modelId="{C28C2755-439D-4595-89E7-8E683CB63334}" type="presParOf" srcId="{1DB758E8-C8F4-4A5F-95C0-E758489806C6}" destId="{5BBE09C9-1BEB-4513-861A-3CFC70972FDA}" srcOrd="1" destOrd="0" presId="urn:microsoft.com/office/officeart/2005/8/layout/hierarchy6"/>
    <dgm:cxn modelId="{2DB40F49-99ED-4BB2-B6A9-0C8DF5C74873}" type="presParOf" srcId="{5BBE09C9-1BEB-4513-861A-3CFC70972FDA}" destId="{193F422A-EC54-415C-A4BB-2D63D817791E}" srcOrd="0" destOrd="0" presId="urn:microsoft.com/office/officeart/2005/8/layout/hierarchy6"/>
    <dgm:cxn modelId="{59BBDB8D-87C2-4025-943B-D2E042A37ACB}" type="presParOf" srcId="{5BBE09C9-1BEB-4513-861A-3CFC70972FDA}" destId="{83EB1079-4FD6-4809-AB7C-146D01089134}" srcOrd="1" destOrd="0" presId="urn:microsoft.com/office/officeart/2005/8/layout/hierarchy6"/>
    <dgm:cxn modelId="{A872FA82-8207-4918-BB12-4A1A92DF0341}" type="presParOf" srcId="{83EB1079-4FD6-4809-AB7C-146D01089134}" destId="{09F101C7-EF21-4F0F-8307-8C18AC6A1D52}" srcOrd="0" destOrd="0" presId="urn:microsoft.com/office/officeart/2005/8/layout/hierarchy6"/>
    <dgm:cxn modelId="{99563858-5FEE-4B79-94AA-65B2EC4F053C}" type="presParOf" srcId="{83EB1079-4FD6-4809-AB7C-146D01089134}" destId="{4D46A966-437A-4903-8A87-0D5EEE284A79}" srcOrd="1" destOrd="0" presId="urn:microsoft.com/office/officeart/2005/8/layout/hierarchy6"/>
    <dgm:cxn modelId="{0B7A01CC-CA59-40DD-B431-63DC083E50E6}" type="presParOf" srcId="{662B272E-600D-4D25-91B1-0E1EED87B706}" destId="{76C3B649-92C2-4174-8841-358073815B62}" srcOrd="2" destOrd="0" presId="urn:microsoft.com/office/officeart/2005/8/layout/hierarchy6"/>
    <dgm:cxn modelId="{CAE91391-B69B-496D-83AF-CB8872CC8948}" type="presParOf" srcId="{662B272E-600D-4D25-91B1-0E1EED87B706}" destId="{DE57700B-3331-4115-9166-BFF99007CD38}" srcOrd="3" destOrd="0" presId="urn:microsoft.com/office/officeart/2005/8/layout/hierarchy6"/>
    <dgm:cxn modelId="{EAB6E853-DC63-448A-B8D8-9B7563D1D634}" type="presParOf" srcId="{DE57700B-3331-4115-9166-BFF99007CD38}" destId="{B7B29699-D472-48BE-BC61-379978B9F4DF}" srcOrd="0" destOrd="0" presId="urn:microsoft.com/office/officeart/2005/8/layout/hierarchy6"/>
    <dgm:cxn modelId="{AF81F9DB-8C59-4D70-8846-F92A052174BB}" type="presParOf" srcId="{DE57700B-3331-4115-9166-BFF99007CD38}" destId="{58C21393-4F9C-4AF0-A074-CFD88C8224FE}" srcOrd="1" destOrd="0" presId="urn:microsoft.com/office/officeart/2005/8/layout/hierarchy6"/>
    <dgm:cxn modelId="{09B5EAAC-EDD1-4F58-96D9-A3323E7FBA54}" type="presParOf" srcId="{58C21393-4F9C-4AF0-A074-CFD88C8224FE}" destId="{CCE2A875-C29E-4D7B-9A66-AFF1191046CE}" srcOrd="0" destOrd="0" presId="urn:microsoft.com/office/officeart/2005/8/layout/hierarchy6"/>
    <dgm:cxn modelId="{EB38F4B8-8EB1-4318-8818-933C6E61BE50}" type="presParOf" srcId="{58C21393-4F9C-4AF0-A074-CFD88C8224FE}" destId="{6BCA0CC5-521D-4FCF-A26F-79A8BE35947F}" srcOrd="1" destOrd="0" presId="urn:microsoft.com/office/officeart/2005/8/layout/hierarchy6"/>
    <dgm:cxn modelId="{2DA21715-96F9-4E99-B7D5-46E966EF7923}" type="presParOf" srcId="{6BCA0CC5-521D-4FCF-A26F-79A8BE35947F}" destId="{BA54CC78-3778-495D-ADC4-26F6DD0B66B1}" srcOrd="0" destOrd="0" presId="urn:microsoft.com/office/officeart/2005/8/layout/hierarchy6"/>
    <dgm:cxn modelId="{3E4AB0FB-A4C5-42D9-8D93-1A65A428D45F}" type="presParOf" srcId="{6BCA0CC5-521D-4FCF-A26F-79A8BE35947F}" destId="{3AB20EE2-7963-471A-9DBF-5F54100FFE51}" srcOrd="1" destOrd="0" presId="urn:microsoft.com/office/officeart/2005/8/layout/hierarchy6"/>
    <dgm:cxn modelId="{BE675396-5B9F-4F92-B98B-B25B833A8D5C}" type="presParOf" srcId="{3AB20EE2-7963-471A-9DBF-5F54100FFE51}" destId="{FD4ED556-A4AF-476F-B38F-29B54DC3D43A}" srcOrd="0" destOrd="0" presId="urn:microsoft.com/office/officeart/2005/8/layout/hierarchy6"/>
    <dgm:cxn modelId="{ACA6E85C-052A-401D-B76E-E9B5E6149F7D}" type="presParOf" srcId="{3AB20EE2-7963-471A-9DBF-5F54100FFE51}" destId="{8AD240B4-139A-4CB5-B225-0C83014BA12F}" srcOrd="1" destOrd="0" presId="urn:microsoft.com/office/officeart/2005/8/layout/hierarchy6"/>
    <dgm:cxn modelId="{F7FE41AC-A220-45D9-8C96-DFB8A87C15FD}" type="presParOf" srcId="{8AD240B4-139A-4CB5-B225-0C83014BA12F}" destId="{3738F3D9-C148-46A4-9C1C-F041AF25EF7D}" srcOrd="0" destOrd="0" presId="urn:microsoft.com/office/officeart/2005/8/layout/hierarchy6"/>
    <dgm:cxn modelId="{59082775-F08E-4124-B32E-7FBE39935535}" type="presParOf" srcId="{8AD240B4-139A-4CB5-B225-0C83014BA12F}" destId="{E7D142E6-A090-4644-8803-F2FBA4523870}" srcOrd="1" destOrd="0" presId="urn:microsoft.com/office/officeart/2005/8/layout/hierarchy6"/>
    <dgm:cxn modelId="{B30A9162-A24E-4E11-8278-EBE69F626C2F}" type="presParOf" srcId="{662B272E-600D-4D25-91B1-0E1EED87B706}" destId="{6805E135-AF15-4056-AF0F-D670B7FAB2BF}" srcOrd="4" destOrd="0" presId="urn:microsoft.com/office/officeart/2005/8/layout/hierarchy6"/>
    <dgm:cxn modelId="{4B44B219-63F7-46BA-B574-8DC9ECBE6EE7}" type="presParOf" srcId="{662B272E-600D-4D25-91B1-0E1EED87B706}" destId="{C3957BEA-C9FD-4A35-8376-F77DB4F61DDA}" srcOrd="5" destOrd="0" presId="urn:microsoft.com/office/officeart/2005/8/layout/hierarchy6"/>
    <dgm:cxn modelId="{63607DBB-F8B1-4052-ADED-124ADB263BAE}" type="presParOf" srcId="{C3957BEA-C9FD-4A35-8376-F77DB4F61DDA}" destId="{35905063-FFCE-4C87-895A-07DCB580CE03}" srcOrd="0" destOrd="0" presId="urn:microsoft.com/office/officeart/2005/8/layout/hierarchy6"/>
    <dgm:cxn modelId="{4EFB174C-27E7-4E7B-AA63-22DD37A8C214}" type="presParOf" srcId="{C3957BEA-C9FD-4A35-8376-F77DB4F61DDA}" destId="{3E829F6F-60A6-474F-AD71-4E94C9688B39}" srcOrd="1" destOrd="0" presId="urn:microsoft.com/office/officeart/2005/8/layout/hierarchy6"/>
    <dgm:cxn modelId="{03B66036-BD01-4FB5-A1EC-1F54C94A3188}" type="presParOf" srcId="{3E829F6F-60A6-474F-AD71-4E94C9688B39}" destId="{1C57130E-270F-4617-8B77-3198797501ED}" srcOrd="0" destOrd="0" presId="urn:microsoft.com/office/officeart/2005/8/layout/hierarchy6"/>
    <dgm:cxn modelId="{443C75B0-0A35-49A4-91B9-D1D58D7B31E6}" type="presParOf" srcId="{3E829F6F-60A6-474F-AD71-4E94C9688B39}" destId="{AEFF4ACC-99EA-4CEC-80ED-1FEF01A816A7}" srcOrd="1" destOrd="0" presId="urn:microsoft.com/office/officeart/2005/8/layout/hierarchy6"/>
    <dgm:cxn modelId="{C6B43AA1-F814-4795-BBAA-848774227DAA}" type="presParOf" srcId="{AEFF4ACC-99EA-4CEC-80ED-1FEF01A816A7}" destId="{4287C974-FEAF-4E25-A440-501197650F6A}" srcOrd="0" destOrd="0" presId="urn:microsoft.com/office/officeart/2005/8/layout/hierarchy6"/>
    <dgm:cxn modelId="{6A9058F0-04D7-4F30-8E4F-31C388579658}" type="presParOf" srcId="{AEFF4ACC-99EA-4CEC-80ED-1FEF01A816A7}" destId="{91F4DA94-F083-4CE5-89EE-1B6F2DDC3C19}" srcOrd="1" destOrd="0" presId="urn:microsoft.com/office/officeart/2005/8/layout/hierarchy6"/>
    <dgm:cxn modelId="{4D9D14BF-EBE5-41B4-94EE-A8E9CD030871}" type="presParOf" srcId="{91F4DA94-F083-4CE5-89EE-1B6F2DDC3C19}" destId="{9A764552-D6FC-4946-8950-77737D024005}" srcOrd="0" destOrd="0" presId="urn:microsoft.com/office/officeart/2005/8/layout/hierarchy6"/>
    <dgm:cxn modelId="{12B32FAA-F260-40A0-B5D2-9E28EF36FA66}" type="presParOf" srcId="{91F4DA94-F083-4CE5-89EE-1B6F2DDC3C19}" destId="{467DD153-675E-4D02-9F3E-508394EF79DF}" srcOrd="1" destOrd="0" presId="urn:microsoft.com/office/officeart/2005/8/layout/hierarchy6"/>
    <dgm:cxn modelId="{2753A574-7EAC-454C-822D-FB0F5488C878}" type="presParOf" srcId="{467DD153-675E-4D02-9F3E-508394EF79DF}" destId="{5753009E-2E2B-4222-92D6-9899D14FDCD8}" srcOrd="0" destOrd="0" presId="urn:microsoft.com/office/officeart/2005/8/layout/hierarchy6"/>
    <dgm:cxn modelId="{BF5CA487-E990-4545-846D-7DF8F3D27F95}" type="presParOf" srcId="{467DD153-675E-4D02-9F3E-508394EF79DF}" destId="{025CDD1D-B4F3-4290-9EFB-7D0ADDD120D3}" srcOrd="1" destOrd="0" presId="urn:microsoft.com/office/officeart/2005/8/layout/hierarchy6"/>
    <dgm:cxn modelId="{7BB2042B-026A-4283-9AAD-50DEF129D195}" type="presParOf" srcId="{A2ACADAB-59E5-491F-9265-6C1828EFC83B}" destId="{9FAB4AE6-7D6D-4AB9-864F-CD971334240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83A13BA-890A-4C31-B245-2D2C7CC680FE}" type="datetimeFigureOut">
              <a:rPr lang="fa-IR" smtClean="0"/>
              <a:pPr/>
              <a:t>06/13/1438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F2404B2-A6E8-4D6E-BFB8-474CFFDDEEC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8780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78533-AC4A-40C2-B70F-533C36C6413A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CE25-805E-430A-8F23-6809AF1AE7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83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374644-FF07-4494-9337-C68A168E1594}" type="slidenum">
              <a:rPr lang="en-US" smtClean="0"/>
              <a:pPr>
                <a:defRPr/>
              </a:pPr>
              <a:t>4</a:t>
            </a:fld>
            <a:endParaRPr lang="en-US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532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21D6F3-5DB1-490A-80F7-E4691B877827}" type="slidenum">
              <a:rPr lang="en-US" smtClean="0"/>
              <a:pPr>
                <a:defRPr/>
              </a:pPr>
              <a:t>5</a:t>
            </a:fld>
            <a:endParaRPr lang="en-US" dirty="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1488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21D6F3-5DB1-490A-80F7-E4691B877827}" type="slidenum">
              <a:rPr lang="en-US" smtClean="0"/>
              <a:pPr>
                <a:defRPr/>
              </a:pPr>
              <a:t>6</a:t>
            </a:fld>
            <a:endParaRPr lang="en-US" dirty="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704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21D6F3-5DB1-490A-80F7-E4691B877827}" type="slidenum">
              <a:rPr lang="en-US" smtClean="0"/>
              <a:pPr>
                <a:defRPr/>
              </a:pPr>
              <a:t>7</a:t>
            </a:fld>
            <a:endParaRPr lang="en-US" dirty="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9663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C3F7C1-086E-4E98-9EA2-BF349BFDE535}" type="slidenum">
              <a:rPr lang="en-US" smtClean="0"/>
              <a:pPr>
                <a:defRPr/>
              </a:pPr>
              <a:t>8</a:t>
            </a:fld>
            <a:endParaRPr lang="en-U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8415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C3F7C1-086E-4E98-9EA2-BF349BFDE535}" type="slidenum">
              <a:rPr lang="en-US" smtClean="0"/>
              <a:pPr>
                <a:defRPr/>
              </a:pPr>
              <a:t>9</a:t>
            </a:fld>
            <a:endParaRPr lang="en-U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7480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15AC6-34F0-4E85-A484-AF4D9A85CC3F}" type="datetimeFigureOut">
              <a:rPr lang="en-US" smtClean="0"/>
              <a:pPr/>
              <a:t>3/11/2017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88A9C-7D57-403C-B37E-4DEB35AB23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&#1579;&#1576;&#1578;%20&#1575;&#1582;&#1578;&#1585;&#1575;&#1593;.docx" TargetMode="External"/><Relationship Id="rId3" Type="http://schemas.openxmlformats.org/officeDocument/2006/relationships/slide" Target="slide5.xml"/><Relationship Id="rId7" Type="http://schemas.openxmlformats.org/officeDocument/2006/relationships/hyperlink" Target="&#1605;&#1602;&#1575;&#1604;&#1607;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&#1591;&#1585;&#1581;%20&#1662;&#1688;&#1608;&#1607;&#1588;&#1610;.docx" TargetMode="External"/><Relationship Id="rId5" Type="http://schemas.openxmlformats.org/officeDocument/2006/relationships/slide" Target="slide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&#1579;&#1576;&#1578;%20&#1575;&#1582;&#1578;&#1585;&#1575;&#1593;.docx" TargetMode="External"/><Relationship Id="rId3" Type="http://schemas.openxmlformats.org/officeDocument/2006/relationships/slide" Target="slide3.xml"/><Relationship Id="rId7" Type="http://schemas.openxmlformats.org/officeDocument/2006/relationships/hyperlink" Target="&#1605;&#1602;&#1575;&#1604;&#1607;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&#1591;&#1585;&#1581;%20&#1662;&#1688;&#1608;&#1607;&#1588;&#1610;.docx" TargetMode="External"/><Relationship Id="rId5" Type="http://schemas.openxmlformats.org/officeDocument/2006/relationships/slide" Target="slide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&#1579;&#1576;&#1578;%20&#1575;&#1582;&#1578;&#1585;&#1575;&#1593;.docx" TargetMode="External"/><Relationship Id="rId3" Type="http://schemas.openxmlformats.org/officeDocument/2006/relationships/slide" Target="slide3.xml"/><Relationship Id="rId7" Type="http://schemas.openxmlformats.org/officeDocument/2006/relationships/hyperlink" Target="&#1605;&#1602;&#1575;&#1604;&#1607;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&#1591;&#1585;&#1581;%20&#1662;&#1688;&#1608;&#1607;&#1588;&#1610;.docx" TargetMode="External"/><Relationship Id="rId5" Type="http://schemas.openxmlformats.org/officeDocument/2006/relationships/slide" Target="slide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rtl="1">
              <a:lnSpc>
                <a:spcPct val="130000"/>
              </a:lnSpc>
              <a:spcBef>
                <a:spcPts val="600"/>
              </a:spcBef>
            </a:pPr>
            <a:r>
              <a:rPr lang="fa-IR" sz="2400" dirty="0" smtClean="0">
                <a:cs typeface="2  Jadid" panose="00000700000000000000" pitchFamily="2" charset="-78"/>
              </a:rPr>
              <a:t>باسلام</a:t>
            </a:r>
            <a:r>
              <a:rPr lang="fa-IR" sz="2400" dirty="0" smtClean="0">
                <a:cs typeface="B Mitra" panose="00000400000000000000" pitchFamily="2" charset="-78"/>
              </a:rPr>
              <a:t/>
            </a:r>
            <a:br>
              <a:rPr lang="fa-IR" sz="2400" dirty="0" smtClean="0">
                <a:cs typeface="B Mitra" panose="00000400000000000000" pitchFamily="2" charset="-78"/>
              </a:rPr>
            </a:br>
            <a:r>
              <a:rPr lang="fa-IR" sz="2400" dirty="0" smtClean="0">
                <a:cs typeface="Titr" panose="00000700000000000000" pitchFamily="2" charset="-78"/>
              </a:rPr>
              <a:t>لطفاً اطلاعاتي كه در اين پاورپوينت خواسته شده علاوه بر پاسخ ارائه شده با هايپرلينك امكان نمايش اطلاعات (از پرسشنامه) را فراهم نماييد.</a:t>
            </a:r>
            <a:br>
              <a:rPr lang="fa-IR" sz="2400" dirty="0" smtClean="0">
                <a:cs typeface="Titr" panose="00000700000000000000" pitchFamily="2" charset="-78"/>
              </a:rPr>
            </a:br>
            <a:r>
              <a:rPr lang="fa-IR" sz="2400" dirty="0" smtClean="0">
                <a:cs typeface="B Mitra" panose="00000400000000000000" pitchFamily="2" charset="-78"/>
              </a:rPr>
              <a:t>1</a:t>
            </a:r>
            <a:r>
              <a:rPr lang="fa-IR" sz="2400" dirty="0" smtClean="0">
                <a:cs typeface="B Nazanin" panose="00000400000000000000" pitchFamily="2" charset="-78"/>
              </a:rPr>
              <a:t>- </a:t>
            </a:r>
            <a:r>
              <a:rPr lang="fa-IR" sz="2400" dirty="0">
                <a:cs typeface="B Nazanin" panose="00000400000000000000" pitchFamily="2" charset="-78"/>
              </a:rPr>
              <a:t>اين الگو براي پژوهشكده طراحي شده است. در موارد ديگر حذف و اضافات مورد نياز </a:t>
            </a:r>
            <a:r>
              <a:rPr lang="fa-IR" sz="2400" dirty="0" smtClean="0">
                <a:cs typeface="B Nazanin" panose="00000400000000000000" pitchFamily="2" charset="-78"/>
              </a:rPr>
              <a:t>انجام شود.</a:t>
            </a:r>
            <a:br>
              <a:rPr lang="fa-IR" sz="2400" dirty="0" smtClean="0">
                <a:cs typeface="B Nazanin" panose="00000400000000000000" pitchFamily="2" charset="-78"/>
              </a:rPr>
            </a:br>
            <a:r>
              <a:rPr lang="fa-IR" sz="2400" dirty="0" smtClean="0">
                <a:cs typeface="B Nazanin" panose="00000400000000000000" pitchFamily="2" charset="-78"/>
              </a:rPr>
              <a:t>2- </a:t>
            </a:r>
            <a:r>
              <a:rPr lang="fa-IR" sz="2400" dirty="0">
                <a:cs typeface="B Nazanin" panose="00000400000000000000" pitchFamily="2" charset="-78"/>
              </a:rPr>
              <a:t>رنگ زرد توضيحات راهنما هستند. </a:t>
            </a:r>
            <a:r>
              <a:rPr lang="fa-IR" sz="2400" dirty="0" smtClean="0">
                <a:cs typeface="B Nazanin" panose="00000400000000000000" pitchFamily="2" charset="-78"/>
              </a:rPr>
              <a:t>لطفاً </a:t>
            </a:r>
            <a:r>
              <a:rPr lang="fa-IR" sz="2400" dirty="0">
                <a:cs typeface="B Nazanin" panose="00000400000000000000" pitchFamily="2" charset="-78"/>
              </a:rPr>
              <a:t>اين توضيحات را در حين تكميل پاورپوينت حذف نماييد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  <a:br>
              <a:rPr lang="fa-IR" sz="2400" dirty="0" smtClean="0">
                <a:cs typeface="B Nazanin" panose="00000400000000000000" pitchFamily="2" charset="-78"/>
              </a:rPr>
            </a:br>
            <a:r>
              <a:rPr lang="fa-IR" sz="2400" dirty="0" smtClean="0">
                <a:cs typeface="B Nazanin" panose="00000400000000000000" pitchFamily="2" charset="-78"/>
              </a:rPr>
              <a:t>3- </a:t>
            </a:r>
            <a:r>
              <a:rPr lang="fa-IR" sz="2400" dirty="0">
                <a:cs typeface="B Nazanin" panose="00000400000000000000" pitchFamily="2" charset="-78"/>
              </a:rPr>
              <a:t>شماره </a:t>
            </a:r>
            <a:r>
              <a:rPr lang="fa-IR" sz="2400" dirty="0" smtClean="0">
                <a:cs typeface="B Nazanin" panose="00000400000000000000" pitchFamily="2" charset="-78"/>
              </a:rPr>
              <a:t>تلفنهای درج شده در پرسشنامه </a:t>
            </a:r>
            <a:r>
              <a:rPr lang="fa-IR" sz="2400" dirty="0">
                <a:cs typeface="B Nazanin" panose="00000400000000000000" pitchFamily="2" charset="-78"/>
              </a:rPr>
              <a:t>پاسخگوي سوالات </a:t>
            </a:r>
            <a:r>
              <a:rPr lang="fa-IR" sz="2400" dirty="0" smtClean="0">
                <a:cs typeface="B Nazanin" panose="00000400000000000000" pitchFamily="2" charset="-78"/>
              </a:rPr>
              <a:t>شما مي </a:t>
            </a:r>
            <a:r>
              <a:rPr lang="fa-IR" sz="2400" dirty="0">
                <a:cs typeface="B Nazanin" panose="00000400000000000000" pitchFamily="2" charset="-78"/>
              </a:rPr>
              <a:t>باشند.</a:t>
            </a:r>
            <a:br>
              <a:rPr lang="fa-IR" sz="2400" dirty="0">
                <a:cs typeface="B Nazanin" panose="00000400000000000000" pitchFamily="2" charset="-78"/>
              </a:rPr>
            </a:br>
            <a:r>
              <a:rPr lang="fa-IR" sz="2400" dirty="0" smtClean="0">
                <a:cs typeface="B Nazanin" panose="00000400000000000000" pitchFamily="2" charset="-78"/>
              </a:rPr>
              <a:t>4- برروي اسم پژوهشگر، رزومه كامل فرد لينك داده شود.</a:t>
            </a:r>
            <a:br>
              <a:rPr lang="fa-IR" sz="2400" dirty="0" smtClean="0">
                <a:cs typeface="B Nazanin" panose="00000400000000000000" pitchFamily="2" charset="-78"/>
              </a:rPr>
            </a:br>
            <a:r>
              <a:rPr lang="fa-IR" sz="2400" dirty="0" smtClean="0">
                <a:cs typeface="B Nazanin" panose="00000400000000000000" pitchFamily="2" charset="-78"/>
              </a:rPr>
              <a:t>5- در جدولي كه جلوي اسم پژوهشگران فعاليتهاي پژوهشي به تفكيك خواسته شده، </a:t>
            </a:r>
            <a:r>
              <a:rPr lang="fa-IR" sz="2400" b="1" u="sng" dirty="0" smtClean="0">
                <a:cs typeface="B Nazanin" panose="00000400000000000000" pitchFamily="2" charset="-78"/>
              </a:rPr>
              <a:t>فقط</a:t>
            </a:r>
            <a:r>
              <a:rPr lang="fa-IR" sz="2400" dirty="0" smtClean="0">
                <a:cs typeface="B Nazanin" panose="00000400000000000000" pitchFamily="2" charset="-78"/>
              </a:rPr>
              <a:t> قسمت </a:t>
            </a:r>
            <a:r>
              <a:rPr lang="fa-IR" sz="2400" b="1" u="sng" dirty="0" smtClean="0">
                <a:cs typeface="B Nazanin" panose="00000400000000000000" pitchFamily="2" charset="-78"/>
              </a:rPr>
              <a:t>مورد اشاره رزومه پژوهشگر</a:t>
            </a:r>
            <a:r>
              <a:rPr lang="fa-IR" sz="2400" dirty="0" smtClean="0">
                <a:cs typeface="B Nazanin" panose="00000400000000000000" pitchFamily="2" charset="-78"/>
              </a:rPr>
              <a:t> تهيه و لينك شود.</a:t>
            </a:r>
            <a:br>
              <a:rPr lang="fa-IR" sz="2400" dirty="0" smtClean="0">
                <a:cs typeface="B Nazanin" panose="00000400000000000000" pitchFamily="2" charset="-78"/>
              </a:rPr>
            </a:br>
            <a:r>
              <a:rPr lang="fa-IR" sz="2400" dirty="0" smtClean="0">
                <a:cs typeface="B Nazanin" panose="00000400000000000000" pitchFamily="2" charset="-78"/>
              </a:rPr>
              <a:t>6- بر روي عملكرد </a:t>
            </a:r>
            <a:r>
              <a:rPr lang="fa-IR" sz="2400" b="1" u="sng" dirty="0">
                <a:cs typeface="B Nazanin" panose="00000400000000000000" pitchFamily="2" charset="-78"/>
              </a:rPr>
              <a:t>گروه ها </a:t>
            </a:r>
            <a:r>
              <a:rPr lang="fa-IR" sz="2400" dirty="0" smtClean="0">
                <a:cs typeface="B Nazanin" panose="00000400000000000000" pitchFamily="2" charset="-78"/>
              </a:rPr>
              <a:t>و </a:t>
            </a:r>
            <a:r>
              <a:rPr lang="fa-IR" sz="2400" b="1" u="sng" dirty="0">
                <a:cs typeface="B Nazanin" panose="00000400000000000000" pitchFamily="2" charset="-78"/>
              </a:rPr>
              <a:t>كل </a:t>
            </a:r>
            <a:r>
              <a:rPr lang="fa-IR" sz="2400" b="1" u="sng" dirty="0" smtClean="0">
                <a:cs typeface="B Nazanin" panose="00000400000000000000" pitchFamily="2" charset="-78"/>
              </a:rPr>
              <a:t>واحد،</a:t>
            </a:r>
            <a:r>
              <a:rPr lang="fa-IR" sz="2400" b="1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آن قسمت از پرسشنامه كه حاوي اطلاعات درخواستي است گزيده و هايپرلينك شود.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691845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152400"/>
            <a:ext cx="2362200" cy="715962"/>
          </a:xfrm>
        </p:spPr>
        <p:txBody>
          <a:bodyPr>
            <a:normAutofit/>
          </a:bodyPr>
          <a:lstStyle/>
          <a:p>
            <a:pPr rtl="1"/>
            <a:r>
              <a:rPr lang="fa-I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مشخصات کلی:</a:t>
            </a:r>
            <a:endParaRPr lang="fa-IR" sz="32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1D1DFF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105400"/>
          </a:xfrm>
        </p:spPr>
        <p:txBody>
          <a:bodyPr>
            <a:normAutofit fontScale="85000" lnSpcReduction="20000"/>
          </a:bodyPr>
          <a:lstStyle/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800" b="1" dirty="0">
                <a:solidFill>
                  <a:srgbClr val="1D1DFF"/>
                </a:solidFill>
                <a:cs typeface="B Nazanin" pitchFamily="2" charset="-78"/>
              </a:rPr>
              <a:t>نوع در خواست: اصولي </a:t>
            </a:r>
            <a:r>
              <a:rPr lang="fa-IR" sz="1800" b="1" dirty="0" smtClean="0">
                <a:solidFill>
                  <a:srgbClr val="1D1DFF"/>
                </a:solidFill>
                <a:cs typeface="B Nazanin" pitchFamily="2" charset="-78"/>
              </a:rPr>
              <a:t>			وابستگي: </a:t>
            </a:r>
            <a:endParaRPr lang="en-US" sz="1800" b="1" dirty="0" smtClean="0">
              <a:solidFill>
                <a:srgbClr val="1D1DFF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800" b="1" dirty="0" smtClean="0">
                <a:solidFill>
                  <a:srgbClr val="1D1DFF"/>
                </a:solidFill>
                <a:cs typeface="B Nazanin" pitchFamily="2" charset="-78"/>
              </a:rPr>
              <a:t>مستندات سازمان مديريت جهت تأسيس			</a:t>
            </a:r>
            <a:r>
              <a:rPr lang="fa-IR" sz="1800" b="1" dirty="0">
                <a:cs typeface="B Nazanin" pitchFamily="2" charset="-78"/>
              </a:rPr>
              <a:t>پرسشنامه </a:t>
            </a:r>
            <a:r>
              <a:rPr lang="fa-IR" sz="1800" b="1" dirty="0" smtClean="0">
                <a:cs typeface="B Nazanin" pitchFamily="2" charset="-78"/>
              </a:rPr>
              <a:t>تأسيس: </a:t>
            </a:r>
            <a:r>
              <a:rPr lang="fa-IR" sz="1800" b="1" dirty="0">
                <a:solidFill>
                  <a:srgbClr val="FFFF00"/>
                </a:solidFill>
                <a:cs typeface="B Nazanin" pitchFamily="2" charset="-78"/>
              </a:rPr>
              <a:t>(فايل پرسشنامه لينك شود)</a:t>
            </a:r>
          </a:p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800" b="1" dirty="0">
                <a:solidFill>
                  <a:srgbClr val="1D1DFF"/>
                </a:solidFill>
                <a:cs typeface="B Nazanin" pitchFamily="2" charset="-78"/>
              </a:rPr>
              <a:t>گروه هاي پژوهشي مورد درخواست: </a:t>
            </a:r>
            <a:r>
              <a:rPr lang="fa-IR" sz="1400" b="1" dirty="0">
                <a:solidFill>
                  <a:srgbClr val="FFFF00"/>
                </a:solidFill>
                <a:cs typeface="B Nazanin" pitchFamily="2" charset="-78"/>
              </a:rPr>
              <a:t>(عناوين گروههاي درخواستي اينجا عنوان شود.)</a:t>
            </a:r>
            <a:r>
              <a:rPr lang="fa-IR" sz="1800" b="1" dirty="0">
                <a:solidFill>
                  <a:srgbClr val="FFFF00"/>
                </a:solidFill>
                <a:cs typeface="B Nazanin" pitchFamily="2" charset="-78"/>
              </a:rPr>
              <a:t>	</a:t>
            </a:r>
          </a:p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800" b="1" dirty="0" smtClean="0">
                <a:solidFill>
                  <a:srgbClr val="1D1DFF"/>
                </a:solidFill>
                <a:cs typeface="B Nazanin" pitchFamily="2" charset="-78"/>
              </a:rPr>
              <a:t>ضرورت تشكيل متناسب با نياز كشور، منطقه و دنيا </a:t>
            </a:r>
            <a:r>
              <a:rPr lang="fa-IR" sz="1400" b="1" dirty="0" smtClean="0">
                <a:solidFill>
                  <a:srgbClr val="FFFF00"/>
                </a:solidFill>
                <a:cs typeface="B Nazanin" pitchFamily="2" charset="-78"/>
              </a:rPr>
              <a:t>(اسلايد مربوطه لينك شود)</a:t>
            </a:r>
            <a:r>
              <a:rPr lang="fa-IR" sz="1800" b="1" dirty="0" smtClean="0">
                <a:solidFill>
                  <a:srgbClr val="FFFF00"/>
                </a:solidFill>
                <a:cs typeface="B Nazanin" pitchFamily="2" charset="-78"/>
              </a:rPr>
              <a:t>	</a:t>
            </a:r>
            <a:r>
              <a:rPr lang="fa-IR" sz="1800" b="1" dirty="0" smtClean="0">
                <a:cs typeface="B Nazanin" pitchFamily="2" charset="-78"/>
              </a:rPr>
              <a:t> </a:t>
            </a:r>
            <a:r>
              <a:rPr lang="fa-IR" sz="1800" b="1" dirty="0">
                <a:cs typeface="B Nazanin" pitchFamily="2" charset="-78"/>
              </a:rPr>
              <a:t>تجهيزات، امكانات و فضاي كالبدي </a:t>
            </a:r>
            <a:r>
              <a:rPr lang="fa-IR" sz="1800" b="1" dirty="0" smtClean="0">
                <a:cs typeface="B Nazanin" pitchFamily="2" charset="-78"/>
              </a:rPr>
              <a:t>موجود</a:t>
            </a:r>
            <a:endParaRPr lang="fa-IR" sz="1800" b="1" dirty="0" smtClean="0">
              <a:solidFill>
                <a:srgbClr val="FFFF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800" b="1" dirty="0" smtClean="0">
                <a:solidFill>
                  <a:srgbClr val="1D1DFF"/>
                </a:solidFill>
                <a:cs typeface="B Nazanin" pitchFamily="2" charset="-78"/>
                <a:hlinkClick r:id="rId2" action="ppaction://hlinksldjump"/>
              </a:rPr>
              <a:t>موضوع فعاليت</a:t>
            </a:r>
            <a:r>
              <a:rPr lang="fa-IR" sz="1800" b="1" dirty="0">
                <a:solidFill>
                  <a:srgbClr val="1D1DFF"/>
                </a:solidFill>
                <a:cs typeface="B Nazanin" pitchFamily="2" charset="-78"/>
                <a:hlinkClick r:id="rId2" action="ppaction://hlinksldjump"/>
              </a:rPr>
              <a:t>:</a:t>
            </a:r>
            <a:r>
              <a:rPr lang="fa-IR" sz="1800" b="1" dirty="0">
                <a:solidFill>
                  <a:srgbClr val="1D1DFF"/>
                </a:solidFill>
                <a:cs typeface="B Nazanin" pitchFamily="2" charset="-78"/>
              </a:rPr>
              <a:t> </a:t>
            </a:r>
            <a:r>
              <a:rPr lang="fa-IR" sz="18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(در اين قسمت زمينه فعاليت </a:t>
            </a:r>
            <a:r>
              <a:rPr lang="fa-IR" sz="1800" b="1" u="sng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يا</a:t>
            </a:r>
            <a:r>
              <a:rPr lang="fa-IR" sz="18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اهداف كلي واحد  </a:t>
            </a:r>
            <a:r>
              <a:rPr lang="fa-IR" sz="1800" b="1" u="sng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يا</a:t>
            </a:r>
            <a:r>
              <a:rPr lang="fa-IR" sz="18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برنامه و اقدامات مورد نظر براي رسيدن به هدف و انجام مأموريت هاي كل واحد درج شود. لطفا موارد مطروحه در اين قسمت كمتر از 10 مورد باشد.)</a:t>
            </a:r>
          </a:p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800" b="1" dirty="0">
                <a:cs typeface="B Nazanin" pitchFamily="2" charset="-78"/>
              </a:rPr>
              <a:t>اعضاء:   ؟  نفر					رئيس واحد: </a:t>
            </a:r>
            <a:r>
              <a:rPr lang="fa-IR" sz="1800" b="1" dirty="0" smtClean="0">
                <a:solidFill>
                  <a:srgbClr val="FFFF00"/>
                </a:solidFill>
                <a:cs typeface="B Nazanin" pitchFamily="2" charset="-78"/>
              </a:rPr>
              <a:t>(رزومه فرد لينك </a:t>
            </a:r>
            <a:r>
              <a:rPr lang="fa-IR" sz="1800" b="1" dirty="0">
                <a:solidFill>
                  <a:srgbClr val="FFFF00"/>
                </a:solidFill>
                <a:cs typeface="B Nazanin" pitchFamily="2" charset="-78"/>
              </a:rPr>
              <a:t>شود)</a:t>
            </a:r>
            <a:endParaRPr lang="fa-IR" sz="1800" b="1" dirty="0">
              <a:cs typeface="B Nazanin" pitchFamily="2" charset="-78"/>
            </a:endParaRPr>
          </a:p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800" b="1" u="sng" dirty="0" smtClean="0">
                <a:solidFill>
                  <a:srgbClr val="1D1DFF"/>
                </a:solidFill>
                <a:cs typeface="B Nazanin" pitchFamily="2" charset="-78"/>
              </a:rPr>
              <a:t>خلاصه </a:t>
            </a:r>
            <a:r>
              <a:rPr lang="fa-IR" sz="1800" b="1" u="sng" dirty="0">
                <a:solidFill>
                  <a:srgbClr val="1D1DFF"/>
                </a:solidFill>
                <a:cs typeface="B Nazanin" pitchFamily="2" charset="-78"/>
              </a:rPr>
              <a:t>عملكرد پژوهشي اعضاي </a:t>
            </a:r>
            <a:r>
              <a:rPr lang="fa-IR" sz="1800" b="1" u="sng" dirty="0" smtClean="0">
                <a:solidFill>
                  <a:srgbClr val="1D1DFF"/>
                </a:solidFill>
                <a:cs typeface="B Nazanin" pitchFamily="2" charset="-78"/>
                <a:hlinkClick r:id="rId3" action="ppaction://hlinksldjump"/>
              </a:rPr>
              <a:t> واحد پژوهشي:</a:t>
            </a:r>
            <a:endParaRPr lang="fa-IR" sz="1800" b="1" u="sng" dirty="0" smtClean="0">
              <a:solidFill>
                <a:srgbClr val="1D1DFF"/>
              </a:solidFill>
              <a:cs typeface="B Nazanin" pitchFamily="2" charset="-78"/>
            </a:endParaRPr>
          </a:p>
          <a:p>
            <a:pPr algn="r" rtl="1">
              <a:spcBef>
                <a:spcPts val="0"/>
              </a:spcBef>
              <a:buFont typeface="Wingdings" pitchFamily="2" charset="2"/>
              <a:buChar char="v"/>
            </a:pPr>
            <a:r>
              <a:rPr lang="fa-IR" sz="1800" b="1" dirty="0" smtClean="0">
                <a:solidFill>
                  <a:srgbClr val="1D1DFF"/>
                </a:solidFill>
                <a:cs typeface="B Nazanin" pitchFamily="2" charset="-78"/>
              </a:rPr>
              <a:t>تعداد </a:t>
            </a:r>
            <a:r>
              <a:rPr lang="fa-IR" sz="1800" b="1" dirty="0">
                <a:solidFill>
                  <a:srgbClr val="1D1DFF"/>
                </a:solidFill>
                <a:cs typeface="B Nazanin" pitchFamily="2" charset="-78"/>
              </a:rPr>
              <a:t>كل طرح ها: </a:t>
            </a:r>
            <a:r>
              <a:rPr lang="fa-IR" sz="1800" b="1" dirty="0">
                <a:solidFill>
                  <a:srgbClr val="FFFF00"/>
                </a:solidFill>
                <a:cs typeface="B Nazanin" pitchFamily="2" charset="-78"/>
              </a:rPr>
              <a:t>ي مرتبط با عنوان واحد پژوهشي كه توسط پژوهشگران واحد به انجام رسيده است</a:t>
            </a:r>
          </a:p>
          <a:p>
            <a:pPr algn="r" rtl="1">
              <a:spcBef>
                <a:spcPts val="0"/>
              </a:spcBef>
              <a:buFont typeface="Wingdings" pitchFamily="2" charset="2"/>
              <a:buChar char="v"/>
            </a:pPr>
            <a:r>
              <a:rPr lang="fa-IR" sz="1800" b="1" dirty="0">
                <a:solidFill>
                  <a:srgbClr val="1D1DFF"/>
                </a:solidFill>
                <a:cs typeface="B Nazanin" pitchFamily="2" charset="-78"/>
              </a:rPr>
              <a:t>تعداد كل مقالات: </a:t>
            </a:r>
            <a:r>
              <a:rPr lang="fa-IR" sz="1800" b="1" dirty="0">
                <a:solidFill>
                  <a:srgbClr val="FFFF00"/>
                </a:solidFill>
                <a:cs typeface="B Nazanin" pitchFamily="2" charset="-78"/>
              </a:rPr>
              <a:t>مرتبط با عنوان واحد پژوهشي كه توسط پژوهشگران واحد به انجام رسيده است</a:t>
            </a:r>
          </a:p>
          <a:p>
            <a:pPr algn="r" rtl="1">
              <a:spcBef>
                <a:spcPts val="0"/>
              </a:spcBef>
              <a:buFont typeface="Wingdings" pitchFamily="2" charset="2"/>
              <a:buChar char="v"/>
            </a:pPr>
            <a:r>
              <a:rPr lang="fa-IR" sz="1800" b="1" dirty="0">
                <a:solidFill>
                  <a:srgbClr val="1D1DFF"/>
                </a:solidFill>
                <a:cs typeface="B Nazanin" pitchFamily="2" charset="-78"/>
              </a:rPr>
              <a:t>تعداد كتاب ها: </a:t>
            </a:r>
            <a:r>
              <a:rPr lang="fa-IR" sz="1800" b="1" dirty="0">
                <a:solidFill>
                  <a:srgbClr val="FFFF00"/>
                </a:solidFill>
                <a:cs typeface="B Nazanin" pitchFamily="2" charset="-78"/>
              </a:rPr>
              <a:t>ي مرتبط با عنوان واحد پژوهشي كه توسط پژوهشگران واحد به انجام رسيده است</a:t>
            </a:r>
          </a:p>
          <a:p>
            <a:pPr algn="r" rtl="1">
              <a:spcBef>
                <a:spcPts val="0"/>
              </a:spcBef>
              <a:buFont typeface="Wingdings" pitchFamily="2" charset="2"/>
              <a:buChar char="v"/>
            </a:pPr>
            <a:r>
              <a:rPr lang="fa-IR" sz="1800" b="1" dirty="0">
                <a:solidFill>
                  <a:srgbClr val="1D1DFF"/>
                </a:solidFill>
                <a:cs typeface="B Nazanin" pitchFamily="2" charset="-78"/>
              </a:rPr>
              <a:t>تعداد ثبت اختراع: </a:t>
            </a:r>
            <a:r>
              <a:rPr lang="fa-IR" sz="1800" b="1" dirty="0">
                <a:solidFill>
                  <a:srgbClr val="FFFF00"/>
                </a:solidFill>
                <a:cs typeface="B Nazanin" pitchFamily="2" charset="-78"/>
              </a:rPr>
              <a:t>هاي مرتبط با عنوان واحد پژوهشي كه توسط پژوهشگران واحد به انجام رسيده است</a:t>
            </a:r>
          </a:p>
          <a:p>
            <a:pPr marL="0" indent="0" algn="r" rtl="1">
              <a:lnSpc>
                <a:spcPct val="200000"/>
              </a:lnSpc>
              <a:spcBef>
                <a:spcPts val="600"/>
              </a:spcBef>
              <a:buNone/>
            </a:pPr>
            <a:endParaRPr lang="fa-IR" sz="1800" b="1" dirty="0" smtClean="0">
              <a:solidFill>
                <a:srgbClr val="1D1DFF"/>
              </a:solidFill>
              <a:cs typeface="B Nazanin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3107"/>
              </p:ext>
            </p:extLst>
          </p:nvPr>
        </p:nvGraphicFramePr>
        <p:xfrm>
          <a:off x="1524000" y="64109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وابستگي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نوع درخواست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نام واحد پژوهشي</a:t>
                      </a:r>
                      <a:endParaRPr lang="en-US" sz="1800" dirty="0" smtClean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fa-IR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ساختار کلی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 </a:t>
            </a:r>
            <a:r>
              <a:rPr lang="fa-IR" sz="1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(اين اسلايد براي صفحه اول </a:t>
            </a:r>
            <a:r>
              <a:rPr lang="fa-IR" sz="16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پژوهشگاه ها </a:t>
            </a:r>
            <a:r>
              <a:rPr lang="fa-IR" sz="1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پيشنهاد </a:t>
            </a:r>
            <a:r>
              <a:rPr lang="fa-IR" sz="16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ميشود</a:t>
            </a:r>
            <a:r>
              <a:rPr lang="fa-IR" sz="1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) </a:t>
            </a:r>
            <a:endParaRPr lang="en-US" sz="1600" b="1" dirty="0"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415660"/>
              </p:ext>
            </p:extLst>
          </p:nvPr>
        </p:nvGraphicFramePr>
        <p:xfrm>
          <a:off x="107504" y="1052736"/>
          <a:ext cx="874948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ction Button: Back or Previous 5">
            <a:hlinkClick r:id="" action="ppaction://hlinkshowjump?jump=lastslideviewed" highlightClick="1"/>
          </p:cNvPr>
          <p:cNvSpPr/>
          <p:nvPr/>
        </p:nvSpPr>
        <p:spPr>
          <a:xfrm>
            <a:off x="457200" y="6093296"/>
            <a:ext cx="609600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3107"/>
              </p:ext>
            </p:extLst>
          </p:nvPr>
        </p:nvGraphicFramePr>
        <p:xfrm>
          <a:off x="1524000" y="64109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وابستگي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نوع درخواست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نام واحد پژوهشي</a:t>
                      </a:r>
                      <a:endParaRPr lang="en-US" sz="1800" dirty="0" smtClean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1107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706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107" name="Picture 1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46000" contrast="-82000"/>
          </a:blip>
          <a:srcRect/>
          <a:stretch>
            <a:fillRect/>
          </a:stretch>
        </p:blipFill>
        <p:spPr bwMode="auto">
          <a:xfrm>
            <a:off x="8305800" y="59436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Left Arrow 33">
            <a:hlinkClick r:id="rId5" action="ppaction://hlinksldjump"/>
          </p:cNvPr>
          <p:cNvSpPr/>
          <p:nvPr/>
        </p:nvSpPr>
        <p:spPr>
          <a:xfrm>
            <a:off x="76200" y="6096000"/>
            <a:ext cx="6858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90600" y="381000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fa-I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موضوع فعالیت: </a:t>
            </a:r>
            <a:r>
              <a:rPr lang="fa-IR" sz="1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(در اين قسمت اهداف كل واحد درج شود)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371600"/>
            <a:ext cx="8305799" cy="3408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solidFill>
                  <a:srgbClr val="1D1DFF"/>
                </a:solidFill>
                <a:cs typeface="B Nazanin" pitchFamily="2" charset="-78"/>
              </a:rPr>
              <a:t>1.</a:t>
            </a:r>
          </a:p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solidFill>
                  <a:srgbClr val="1D1DFF"/>
                </a:solidFill>
                <a:cs typeface="B Nazanin" pitchFamily="2" charset="-78"/>
              </a:rPr>
              <a:t>2.</a:t>
            </a:r>
          </a:p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solidFill>
                  <a:srgbClr val="1D1DFF"/>
                </a:solidFill>
                <a:cs typeface="B Nazanin" pitchFamily="2" charset="-78"/>
              </a:rPr>
              <a:t>3.</a:t>
            </a:r>
          </a:p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solidFill>
                  <a:srgbClr val="1D1DFF"/>
                </a:solidFill>
                <a:cs typeface="B Nazanin" pitchFamily="2" charset="-78"/>
              </a:rPr>
              <a:t>4.</a:t>
            </a:r>
          </a:p>
          <a:p>
            <a:pPr algn="r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solidFill>
                  <a:srgbClr val="1D1DFF"/>
                </a:solidFill>
                <a:cs typeface="B Nazanin" pitchFamily="2" charset="-78"/>
              </a:rPr>
              <a:t>5.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3107"/>
              </p:ext>
            </p:extLst>
          </p:nvPr>
        </p:nvGraphicFramePr>
        <p:xfrm>
          <a:off x="1524000" y="64109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وابستگي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نوع درخواست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نام واحد پژوهشي</a:t>
                      </a:r>
                      <a:endParaRPr lang="en-US" sz="1800" dirty="0" smtClean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703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706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cs typeface="Titr" pitchFamily="2" charset="-78"/>
            </a:endParaRPr>
          </a:p>
        </p:txBody>
      </p:sp>
      <p:pic>
        <p:nvPicPr>
          <p:cNvPr id="3077" name="Picture 1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46000" contrast="-82000"/>
          </a:blip>
          <a:srcRect/>
          <a:stretch>
            <a:fillRect/>
          </a:stretch>
        </p:blipFill>
        <p:spPr bwMode="auto">
          <a:xfrm>
            <a:off x="8534400" y="6359769"/>
            <a:ext cx="4953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eft Arrow 5">
            <a:hlinkClick r:id="rId5" action="ppaction://hlinksldjump"/>
          </p:cNvPr>
          <p:cNvSpPr/>
          <p:nvPr/>
        </p:nvSpPr>
        <p:spPr>
          <a:xfrm>
            <a:off x="76200" y="6400800"/>
            <a:ext cx="685800" cy="438150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614810"/>
              </p:ext>
            </p:extLst>
          </p:nvPr>
        </p:nvGraphicFramePr>
        <p:xfrm>
          <a:off x="380999" y="1082039"/>
          <a:ext cx="8589724" cy="3307081"/>
        </p:xfrm>
        <a:graphic>
          <a:graphicData uri="http://schemas.openxmlformats.org/drawingml/2006/table">
            <a:tbl>
              <a:tblPr rtl="1" firstRow="1" firstCol="1" bandRow="1">
                <a:effectLst/>
                <a:tableStyleId>{C4B1156A-380E-4F78-BDF5-A606A8083BF9}</a:tableStyleId>
              </a:tblPr>
              <a:tblGrid>
                <a:gridCol w="1299779"/>
                <a:gridCol w="729380"/>
                <a:gridCol w="1324831"/>
                <a:gridCol w="564087"/>
                <a:gridCol w="757855"/>
                <a:gridCol w="859929"/>
                <a:gridCol w="732692"/>
                <a:gridCol w="785446"/>
                <a:gridCol w="1535725"/>
              </a:tblGrid>
              <a:tr h="533401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نام و نام خانوادگی</a:t>
                      </a:r>
                      <a:endParaRPr lang="en-US" sz="16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مدرک تحصیلی</a:t>
                      </a:r>
                      <a:endParaRPr lang="en-US" sz="16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رشته و گرایش تحصیلی</a:t>
                      </a:r>
                      <a:endParaRPr lang="en-US" sz="16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رتبه علمي</a:t>
                      </a:r>
                      <a:endParaRPr lang="en-US" sz="1600" b="1" kern="120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نحوه همكاري</a:t>
                      </a:r>
                      <a:endParaRPr lang="en-US" sz="1600" b="1" kern="120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فعاليتهاي مرتبط</a:t>
                      </a:r>
                      <a:endParaRPr lang="en-US" sz="1600" b="1" kern="120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محل </a:t>
                      </a:r>
                      <a:r>
                        <a:rPr lang="fa-IR" sz="14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خدمت</a:t>
                      </a:r>
                      <a:r>
                        <a:rPr lang="fa-IR" sz="1400" b="1" baseline="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 فعلي</a:t>
                      </a:r>
                      <a:endParaRPr lang="en-US" sz="14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5259"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6" action="ppaction://hlinkfile"/>
                        </a:rPr>
                        <a:t>طرح پژوهشي</a:t>
                      </a:r>
                      <a:endParaRPr lang="en-US" sz="1600" b="1" u="non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7" action="ppaction://hlinkfile"/>
                        </a:rPr>
                        <a:t>مقاله</a:t>
                      </a:r>
                      <a:endParaRPr lang="en-US" sz="1600" b="1" u="non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8" action="ppaction://hlinkfile"/>
                        </a:rPr>
                        <a:t>دستاورد</a:t>
                      </a:r>
                      <a:endParaRPr lang="en-US" sz="1600" b="1" u="non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6" action="ppaction://hlinkfile"/>
                        </a:rPr>
                        <a:t>پژوهشگر شاخص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كل رزومه فرد روي اسم پژوهشگر هايپرلينك شود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1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مدرك تحصيلي ،</a:t>
                      </a:r>
                      <a:r>
                        <a:rPr lang="fa-IR" sz="1100" b="0" kern="1200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 </a:t>
                      </a:r>
                      <a:r>
                        <a:rPr lang="fa-IR" sz="11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حكم استخدامي و حكم 50% اينجا</a:t>
                      </a:r>
                      <a:r>
                        <a:rPr lang="fa-IR" sz="1100" b="0" kern="1200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  هايپرلينك شود</a:t>
                      </a:r>
                      <a:endParaRPr lang="en-US" sz="11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r>
                        <a:rPr lang="fa-IR" sz="1600" b="1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هايپرلينك ندارد</a:t>
                      </a:r>
                      <a:endParaRPr lang="en-US" sz="1600" b="1" kern="12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800" b="1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هايپرلينك ندارد</a:t>
                      </a:r>
                      <a:endParaRPr lang="en-US" sz="800" b="1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800" b="1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هايپرلينك ندارد</a:t>
                      </a:r>
                      <a:endParaRPr lang="en-US" sz="800" b="1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r>
                        <a:rPr lang="fa-IR" sz="12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فقط طرحهاي پژوهشي رزومه در اين قسمت هايپرلينك شود</a:t>
                      </a:r>
                      <a:endParaRPr lang="en-US" sz="1200" b="0" kern="12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فقط مقالات رزومه در اين قسمت هايپرلينك شود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فقط</a:t>
                      </a:r>
                      <a:r>
                        <a:rPr lang="fa-IR" sz="1200" b="0" kern="1200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 </a:t>
                      </a:r>
                      <a:r>
                        <a:rPr lang="fa-IR" sz="12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ثبت اختراعات، كتب</a:t>
                      </a:r>
                      <a:r>
                        <a:rPr lang="fa-IR" sz="1200" b="0" kern="1200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 و</a:t>
                      </a:r>
                      <a:r>
                        <a:rPr lang="fa-IR" sz="12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 جوايز</a:t>
                      </a:r>
                      <a:r>
                        <a:rPr lang="fa-IR" sz="1200" b="0" kern="1200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 </a:t>
                      </a:r>
                      <a:r>
                        <a:rPr lang="fa-IR" sz="12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رزومه در اين قسمت هايپرلينك شود</a:t>
                      </a:r>
                      <a:endParaRPr lang="en-US" sz="1200" b="0" kern="12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هايپرلينك ندارد</a:t>
                      </a: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kern="12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«</a:t>
                      </a:r>
                      <a:endParaRPr lang="en-US" sz="1200" b="0" kern="12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72208" y="609600"/>
            <a:ext cx="8575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موضوع </a:t>
            </a:r>
            <a:r>
              <a:rPr lang="fa-I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فعاليت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 </a:t>
            </a:r>
            <a:r>
              <a:rPr lang="fa-I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 </a:t>
            </a:r>
            <a:r>
              <a:rPr lang="fa-IR" sz="1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(موضوع فعاليت </a:t>
            </a:r>
            <a:r>
              <a:rPr lang="fa-IR" sz="16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يا همان اهداف گروه </a:t>
            </a:r>
            <a:r>
              <a:rPr lang="fa-IR" sz="1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روي كلمه «موضوع فعاليت» لينك داده و هايپرلينك شود»)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2208" y="0"/>
            <a:ext cx="86106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fa-IR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پژوهشگران گروه </a:t>
            </a:r>
            <a:r>
              <a:rPr lang="fa-IR" sz="1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(نام گروه اينجا نوشته شود)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8600" y="4648200"/>
            <a:ext cx="87190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b="1" dirty="0" smtClean="0">
                <a:solidFill>
                  <a:srgbClr val="1D1DFF"/>
                </a:solidFill>
                <a:cs typeface="B Nazanin" pitchFamily="2" charset="-78"/>
                <a:hlinkClick r:id="" action="ppaction://noaction"/>
              </a:rPr>
              <a:t>خلاصه عملكرد پژوهشي اعضاي اين گروه :</a:t>
            </a:r>
            <a:endParaRPr lang="fa-IR" b="1" dirty="0">
              <a:solidFill>
                <a:srgbClr val="1D1DFF"/>
              </a:solidFill>
              <a:cs typeface="B Nazanin" pitchFamily="2" charset="-78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600" b="1" dirty="0">
                <a:solidFill>
                  <a:srgbClr val="1D1DFF"/>
                </a:solidFill>
                <a:cs typeface="B Nazanin" pitchFamily="2" charset="-78"/>
              </a:rPr>
              <a:t>تعداد كل طرح </a:t>
            </a: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ها:  </a:t>
            </a:r>
            <a:r>
              <a:rPr lang="fa-IR" sz="1200" dirty="0" smtClean="0">
                <a:solidFill>
                  <a:srgbClr val="FFFF00"/>
                </a:solidFill>
                <a:cs typeface="B Nazanin" pitchFamily="2" charset="-78"/>
              </a:rPr>
              <a:t>(كليه طرح هايي كه </a:t>
            </a:r>
            <a:r>
              <a:rPr lang="fa-IR" sz="1200" dirty="0">
                <a:solidFill>
                  <a:srgbClr val="FFFF00"/>
                </a:solidFill>
                <a:cs typeface="B Nazanin" pitchFamily="2" charset="-78"/>
              </a:rPr>
              <a:t>توسط پژوهشگران واحد به انجام رسيده </a:t>
            </a:r>
            <a:r>
              <a:rPr lang="fa-IR" sz="1200" dirty="0" smtClean="0">
                <a:solidFill>
                  <a:srgbClr val="FFFF00"/>
                </a:solidFill>
                <a:cs typeface="B Nazanin" pitchFamily="2" charset="-78"/>
              </a:rPr>
              <a:t>است </a:t>
            </a:r>
            <a:r>
              <a:rPr lang="en-US" sz="1200" dirty="0" smtClean="0">
                <a:solidFill>
                  <a:srgbClr val="FFFF00"/>
                </a:solidFill>
                <a:cs typeface="B Nazanin" pitchFamily="2" charset="-78"/>
              </a:rPr>
              <a:t> </a:t>
            </a:r>
            <a:r>
              <a:rPr lang="fa-IR" sz="1200" dirty="0" smtClean="0">
                <a:solidFill>
                  <a:srgbClr val="FFFF00"/>
                </a:solidFill>
                <a:cs typeface="B Nazanin" pitchFamily="2" charset="-78"/>
              </a:rPr>
              <a:t>(طرح هاي دستگاه اجرايي متبوع) و </a:t>
            </a:r>
            <a:r>
              <a:rPr lang="fa-IR" sz="1200" dirty="0">
                <a:solidFill>
                  <a:srgbClr val="FFFF00"/>
                </a:solidFill>
                <a:cs typeface="B Nazanin" pitchFamily="2" charset="-78"/>
              </a:rPr>
              <a:t>مرتبط با عنوان </a:t>
            </a:r>
            <a:r>
              <a:rPr lang="fa-IR" sz="1200" dirty="0" smtClean="0">
                <a:solidFill>
                  <a:srgbClr val="FFFF00"/>
                </a:solidFill>
                <a:cs typeface="B Nazanin" pitchFamily="2" charset="-78"/>
              </a:rPr>
              <a:t>گروه پژوهشي است در يك فايل تهيه و به اين عنوان لينك دهيد) </a:t>
            </a:r>
            <a:endParaRPr lang="fa-IR" sz="1600" dirty="0">
              <a:solidFill>
                <a:srgbClr val="FFFF00"/>
              </a:solidFill>
              <a:cs typeface="B Nazanin" pitchFamily="2" charset="-78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600" b="1" dirty="0">
                <a:solidFill>
                  <a:srgbClr val="1D1DFF"/>
                </a:solidFill>
                <a:cs typeface="B Nazanin" pitchFamily="2" charset="-78"/>
              </a:rPr>
              <a:t>تعداد كل </a:t>
            </a: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مقالات</a:t>
            </a:r>
            <a:r>
              <a:rPr lang="fa-IR" sz="1200" b="1" dirty="0" smtClean="0">
                <a:solidFill>
                  <a:srgbClr val="1D1DFF"/>
                </a:solidFill>
                <a:cs typeface="B Nazanin" pitchFamily="2" charset="-78"/>
              </a:rPr>
              <a:t>: </a:t>
            </a:r>
            <a:r>
              <a:rPr lang="fa-IR" sz="1200" dirty="0">
                <a:solidFill>
                  <a:srgbClr val="FFFF00"/>
                </a:solidFill>
                <a:cs typeface="B Nazanin" pitchFamily="2" charset="-78"/>
              </a:rPr>
              <a:t>(كليه </a:t>
            </a:r>
            <a:r>
              <a:rPr lang="fa-IR" sz="1200" dirty="0" smtClean="0">
                <a:solidFill>
                  <a:srgbClr val="FFFF00"/>
                </a:solidFill>
                <a:cs typeface="B Nazanin" pitchFamily="2" charset="-78"/>
              </a:rPr>
              <a:t>مقالاتي </a:t>
            </a:r>
            <a:r>
              <a:rPr lang="fa-IR" sz="1200" dirty="0">
                <a:solidFill>
                  <a:srgbClr val="FFFF00"/>
                </a:solidFill>
                <a:cs typeface="B Nazanin" pitchFamily="2" charset="-78"/>
              </a:rPr>
              <a:t>كه توسط پژوهشگران واحد </a:t>
            </a:r>
            <a:r>
              <a:rPr lang="fa-IR" sz="1200" dirty="0" smtClean="0">
                <a:solidFill>
                  <a:srgbClr val="FFFF00"/>
                </a:solidFill>
                <a:cs typeface="B Nazanin" pitchFamily="2" charset="-78"/>
              </a:rPr>
              <a:t> نوشته شده </a:t>
            </a:r>
            <a:r>
              <a:rPr lang="fa-IR" sz="1200" dirty="0">
                <a:solidFill>
                  <a:srgbClr val="FFFF00"/>
                </a:solidFill>
                <a:cs typeface="B Nazanin" pitchFamily="2" charset="-78"/>
              </a:rPr>
              <a:t>است و مرتبط با عنوان گروه پژوهشي است در يك فايل تهيه و به اين عنوان لينك دهيد) </a:t>
            </a:r>
            <a:endParaRPr lang="en-US" sz="1200" dirty="0" smtClean="0">
              <a:solidFill>
                <a:srgbClr val="FFFF00"/>
              </a:solidFill>
              <a:cs typeface="B Nazanin" pitchFamily="2" charset="-78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تعداد </a:t>
            </a:r>
            <a:r>
              <a:rPr lang="fa-IR" sz="1600" b="1" dirty="0">
                <a:solidFill>
                  <a:srgbClr val="1D1DFF"/>
                </a:solidFill>
                <a:cs typeface="B Nazanin" pitchFamily="2" charset="-78"/>
              </a:rPr>
              <a:t>ثبت اختراع </a:t>
            </a: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ها: </a:t>
            </a:r>
            <a:r>
              <a:rPr lang="fa-IR" sz="1200" dirty="0">
                <a:solidFill>
                  <a:srgbClr val="FFFF00"/>
                </a:solidFill>
                <a:cs typeface="B Nazanin" pitchFamily="2" charset="-78"/>
              </a:rPr>
              <a:t>(كليه </a:t>
            </a:r>
            <a:r>
              <a:rPr lang="fa-IR" sz="1200" dirty="0" smtClean="0">
                <a:solidFill>
                  <a:srgbClr val="FFFF00"/>
                </a:solidFill>
                <a:cs typeface="B Nazanin" pitchFamily="2" charset="-78"/>
              </a:rPr>
              <a:t>اختراعاتي </a:t>
            </a:r>
            <a:r>
              <a:rPr lang="fa-IR" sz="1200" dirty="0">
                <a:solidFill>
                  <a:srgbClr val="FFFF00"/>
                </a:solidFill>
                <a:cs typeface="B Nazanin" pitchFamily="2" charset="-78"/>
              </a:rPr>
              <a:t>كه توسط پژوهشگران واحد به انجام رسيده است و مرتبط با عنوان گروه پژوهشي است در يك فايل تهيه و به اين عنوان لينك دهيد) </a:t>
            </a:r>
            <a:endParaRPr lang="fa-IR" sz="1200" dirty="0">
              <a:solidFill>
                <a:srgbClr val="1D1DFF"/>
              </a:solidFill>
              <a:cs typeface="B Nazanin" pitchFamily="2" charset="-78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3107"/>
              </p:ext>
            </p:extLst>
          </p:nvPr>
        </p:nvGraphicFramePr>
        <p:xfrm>
          <a:off x="1524000" y="64109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وابستگي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نوع درخواست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نام واحد پژوهشي</a:t>
                      </a:r>
                      <a:endParaRPr lang="en-US" sz="1800" dirty="0" smtClean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2625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706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cs typeface="Titr" pitchFamily="2" charset="-78"/>
            </a:endParaRPr>
          </a:p>
        </p:txBody>
      </p:sp>
      <p:pic>
        <p:nvPicPr>
          <p:cNvPr id="3077" name="Picture 1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46000" contrast="-82000"/>
          </a:blip>
          <a:srcRect/>
          <a:stretch>
            <a:fillRect/>
          </a:stretch>
        </p:blipFill>
        <p:spPr bwMode="auto">
          <a:xfrm>
            <a:off x="8534400" y="6324600"/>
            <a:ext cx="4953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eft Arrow 5">
            <a:hlinkClick r:id="rId5" action="ppaction://hlinksldjump"/>
          </p:cNvPr>
          <p:cNvSpPr/>
          <p:nvPr/>
        </p:nvSpPr>
        <p:spPr>
          <a:xfrm>
            <a:off x="76200" y="6400800"/>
            <a:ext cx="685800" cy="438150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88876"/>
              </p:ext>
            </p:extLst>
          </p:nvPr>
        </p:nvGraphicFramePr>
        <p:xfrm>
          <a:off x="1524000" y="64109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وابستگي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نوع درخواست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نام واحد پژوهشي</a:t>
                      </a:r>
                      <a:endParaRPr lang="en-US" sz="1800" dirty="0" smtClean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2208" y="114181"/>
            <a:ext cx="861060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fa-IR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پژوهشگران گروه </a:t>
            </a:r>
            <a:r>
              <a:rPr lang="fa-IR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2</a:t>
            </a:r>
            <a:endParaRPr lang="fa-IR" sz="3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cs typeface="B Nazanin" pitchFamily="2" charset="-78"/>
            </a:endParaRPr>
          </a:p>
          <a:p>
            <a:pPr algn="r" rtl="1">
              <a:defRPr/>
            </a:pPr>
            <a:r>
              <a:rPr lang="fa-IR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موضوع فعاليت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833328"/>
              </p:ext>
            </p:extLst>
          </p:nvPr>
        </p:nvGraphicFramePr>
        <p:xfrm>
          <a:off x="380999" y="1143000"/>
          <a:ext cx="8589724" cy="2727961"/>
        </p:xfrm>
        <a:graphic>
          <a:graphicData uri="http://schemas.openxmlformats.org/drawingml/2006/table">
            <a:tbl>
              <a:tblPr rtl="1" firstRow="1" firstCol="1" bandRow="1">
                <a:effectLst/>
                <a:tableStyleId>{C4B1156A-380E-4F78-BDF5-A606A8083BF9}</a:tableStyleId>
              </a:tblPr>
              <a:tblGrid>
                <a:gridCol w="1299779"/>
                <a:gridCol w="729380"/>
                <a:gridCol w="1324831"/>
                <a:gridCol w="564087"/>
                <a:gridCol w="757855"/>
                <a:gridCol w="859929"/>
                <a:gridCol w="498232"/>
                <a:gridCol w="785446"/>
                <a:gridCol w="1770185"/>
              </a:tblGrid>
              <a:tr h="533401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نام و نام خانوادگی</a:t>
                      </a:r>
                      <a:endParaRPr lang="en-US" sz="16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مدرک تحصیلی</a:t>
                      </a:r>
                      <a:endParaRPr lang="en-US" sz="16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رشته و گرایش تحصیلی</a:t>
                      </a:r>
                      <a:endParaRPr lang="en-US" sz="16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رتبه علمي</a:t>
                      </a:r>
                      <a:endParaRPr lang="en-US" sz="1600" b="1" kern="120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نحوه همكاري</a:t>
                      </a:r>
                      <a:endParaRPr lang="en-US" sz="1600" b="1" kern="120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فعاليتهاي مرتبط</a:t>
                      </a:r>
                      <a:endParaRPr lang="en-US" sz="1600" b="1" kern="120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محل </a:t>
                      </a:r>
                      <a:r>
                        <a:rPr lang="fa-IR" sz="14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خدمت</a:t>
                      </a:r>
                      <a:r>
                        <a:rPr lang="fa-IR" sz="1400" b="1" baseline="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 فعلي</a:t>
                      </a:r>
                      <a:endParaRPr lang="en-US" sz="14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5259"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6" action="ppaction://hlinkfile"/>
                        </a:rPr>
                        <a:t>طرح پژوهشي</a:t>
                      </a:r>
                      <a:endParaRPr lang="en-US" sz="1600" b="1" u="non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7" action="ppaction://hlinkfile"/>
                        </a:rPr>
                        <a:t>مقاله</a:t>
                      </a:r>
                      <a:endParaRPr lang="en-US" sz="1600" b="1" u="non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8" action="ppaction://hlinkfile"/>
                        </a:rPr>
                        <a:t>دستاورد</a:t>
                      </a:r>
                      <a:endParaRPr lang="en-US" sz="1600" b="1" u="non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6" action="ppaction://hlinkfile"/>
                        </a:rPr>
                        <a:t>پژوهشگر شاخص</a:t>
                      </a:r>
                      <a:endParaRPr lang="en-US" sz="1600" b="1" u="non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  <a:hlinkClick r:id="rId6" action="ppaction://hlinkfile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28600" y="4648200"/>
            <a:ext cx="87190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b="1" dirty="0" smtClean="0">
                <a:solidFill>
                  <a:srgbClr val="1D1DFF"/>
                </a:solidFill>
                <a:cs typeface="B Nazanin" pitchFamily="2" charset="-78"/>
                <a:hlinkClick r:id="" action="ppaction://noaction"/>
              </a:rPr>
              <a:t>خلاصه عملكرد پژوهشي اعضاي اين گروه :</a:t>
            </a:r>
            <a:endParaRPr lang="fa-IR" b="1" dirty="0">
              <a:solidFill>
                <a:srgbClr val="1D1DFF"/>
              </a:solidFill>
              <a:cs typeface="B Nazanin" pitchFamily="2" charset="-78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600" b="1" dirty="0">
                <a:solidFill>
                  <a:srgbClr val="1D1DFF"/>
                </a:solidFill>
                <a:cs typeface="B Nazanin" pitchFamily="2" charset="-78"/>
              </a:rPr>
              <a:t>تعداد كل طرح </a:t>
            </a: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ها:  </a:t>
            </a:r>
            <a:endParaRPr lang="fa-IR" sz="1200" dirty="0" smtClean="0">
              <a:solidFill>
                <a:srgbClr val="FFFF00"/>
              </a:solidFill>
              <a:cs typeface="B Nazanin" pitchFamily="2" charset="-78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تعداد </a:t>
            </a:r>
            <a:r>
              <a:rPr lang="fa-IR" sz="1600" b="1" dirty="0">
                <a:solidFill>
                  <a:srgbClr val="1D1DFF"/>
                </a:solidFill>
                <a:cs typeface="B Nazanin" pitchFamily="2" charset="-78"/>
              </a:rPr>
              <a:t>كل </a:t>
            </a: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مقالات</a:t>
            </a:r>
            <a:r>
              <a:rPr lang="fa-IR" sz="1200" b="1" dirty="0" smtClean="0">
                <a:solidFill>
                  <a:srgbClr val="1D1DFF"/>
                </a:solidFill>
                <a:cs typeface="B Nazanin" pitchFamily="2" charset="-78"/>
              </a:rPr>
              <a:t>: </a:t>
            </a:r>
            <a:endParaRPr lang="fa-IR" sz="1200" dirty="0" smtClean="0">
              <a:solidFill>
                <a:srgbClr val="FFFF00"/>
              </a:solidFill>
              <a:cs typeface="B Nazanin" pitchFamily="2" charset="-78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تعداد </a:t>
            </a:r>
            <a:r>
              <a:rPr lang="fa-IR" sz="1600" b="1" dirty="0">
                <a:solidFill>
                  <a:srgbClr val="1D1DFF"/>
                </a:solidFill>
                <a:cs typeface="B Nazanin" pitchFamily="2" charset="-78"/>
              </a:rPr>
              <a:t>ثبت اختراع </a:t>
            </a: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ها: </a:t>
            </a:r>
            <a:endParaRPr lang="fa-IR" sz="1200" dirty="0">
              <a:solidFill>
                <a:srgbClr val="FFFF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46128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706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cs typeface="Titr" pitchFamily="2" charset="-78"/>
            </a:endParaRPr>
          </a:p>
        </p:txBody>
      </p:sp>
      <p:pic>
        <p:nvPicPr>
          <p:cNvPr id="3077" name="Picture 1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46000" contrast="-82000"/>
          </a:blip>
          <a:srcRect/>
          <a:stretch>
            <a:fillRect/>
          </a:stretch>
        </p:blipFill>
        <p:spPr bwMode="auto">
          <a:xfrm>
            <a:off x="8686800" y="6348046"/>
            <a:ext cx="4953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eft Arrow 5">
            <a:hlinkClick r:id="rId5" action="ppaction://hlinksldjump"/>
          </p:cNvPr>
          <p:cNvSpPr/>
          <p:nvPr/>
        </p:nvSpPr>
        <p:spPr>
          <a:xfrm>
            <a:off x="76200" y="6400800"/>
            <a:ext cx="685800" cy="438150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50988"/>
              </p:ext>
            </p:extLst>
          </p:nvPr>
        </p:nvGraphicFramePr>
        <p:xfrm>
          <a:off x="1524000" y="64109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وابستگي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نوع درخواست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نام واحد پژوهشي</a:t>
                      </a:r>
                      <a:endParaRPr lang="en-US" sz="1800" dirty="0" smtClean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8600" y="228600"/>
            <a:ext cx="870585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fa-IR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پژوهشگران گروه </a:t>
            </a:r>
            <a:r>
              <a:rPr lang="fa-IR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3</a:t>
            </a:r>
            <a:endParaRPr lang="fa-IR" sz="3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cs typeface="B Nazanin" pitchFamily="2" charset="-78"/>
            </a:endParaRPr>
          </a:p>
          <a:p>
            <a:pPr algn="r" rtl="1">
              <a:defRPr/>
            </a:pPr>
            <a:r>
              <a:rPr lang="fa-IR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موضوع فعاليت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242712"/>
              </p:ext>
            </p:extLst>
          </p:nvPr>
        </p:nvGraphicFramePr>
        <p:xfrm>
          <a:off x="380999" y="1143000"/>
          <a:ext cx="8589724" cy="2773680"/>
        </p:xfrm>
        <a:graphic>
          <a:graphicData uri="http://schemas.openxmlformats.org/drawingml/2006/table">
            <a:tbl>
              <a:tblPr rtl="1" firstRow="1" firstCol="1" bandRow="1">
                <a:effectLst/>
                <a:tableStyleId>{C4B1156A-380E-4F78-BDF5-A606A8083BF9}</a:tableStyleId>
              </a:tblPr>
              <a:tblGrid>
                <a:gridCol w="1299779"/>
                <a:gridCol w="729380"/>
                <a:gridCol w="1324831"/>
                <a:gridCol w="564087"/>
                <a:gridCol w="757855"/>
                <a:gridCol w="859929"/>
                <a:gridCol w="498232"/>
                <a:gridCol w="785446"/>
                <a:gridCol w="1770185"/>
              </a:tblGrid>
              <a:tr h="533401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نام و </a:t>
                      </a:r>
                      <a:endParaRPr lang="fa-IR" sz="1600" b="1" dirty="0" smtClean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نام خانوادگی</a:t>
                      </a:r>
                      <a:endParaRPr lang="en-US" sz="16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مدرک تحصیلی</a:t>
                      </a:r>
                      <a:endParaRPr lang="en-US" sz="16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رشته و گرایش تحصیلی</a:t>
                      </a:r>
                      <a:endParaRPr lang="en-US" sz="16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رتبه علمي</a:t>
                      </a:r>
                      <a:endParaRPr lang="en-US" sz="1600" b="1" kern="120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نحوه همكاري</a:t>
                      </a:r>
                      <a:endParaRPr lang="en-US" sz="1600" b="1" kern="120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فعاليتهاي مرتبط</a:t>
                      </a:r>
                      <a:endParaRPr lang="en-US" sz="1600" b="1" kern="1200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محل </a:t>
                      </a:r>
                      <a:r>
                        <a:rPr lang="fa-IR" sz="1400" b="1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خدمت</a:t>
                      </a:r>
                      <a:r>
                        <a:rPr lang="fa-IR" sz="1400" b="1" baseline="0" dirty="0" smtClean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 فعلي</a:t>
                      </a:r>
                      <a:endParaRPr lang="en-US" sz="1400" b="1" dirty="0">
                        <a:solidFill>
                          <a:srgbClr val="3333FF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399"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6" action="ppaction://hlinkfile"/>
                        </a:rPr>
                        <a:t>طرح پژوهشي</a:t>
                      </a:r>
                      <a:endParaRPr lang="en-US" sz="1600" b="1" u="non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7" action="ppaction://hlinkfile"/>
                        </a:rPr>
                        <a:t>مقاله</a:t>
                      </a:r>
                      <a:endParaRPr lang="en-US" sz="1600" b="1" u="non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8" action="ppaction://hlinkfile"/>
                        </a:rPr>
                        <a:t>دستاورد</a:t>
                      </a:r>
                      <a:endParaRPr lang="en-US" sz="1600" b="1" u="non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u="none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  <a:hlinkClick r:id="rId6" action="ppaction://hlinkfile"/>
                        </a:rPr>
                        <a:t>پژوهشگر شاخص</a:t>
                      </a:r>
                      <a:endParaRPr lang="en-US" sz="1600" b="1" u="non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  <a:hlinkClick r:id="rId6" action="ppaction://hlinkfile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28600" y="4648200"/>
            <a:ext cx="87190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b="1" dirty="0" smtClean="0">
                <a:solidFill>
                  <a:srgbClr val="1D1DFF"/>
                </a:solidFill>
                <a:cs typeface="B Nazanin" pitchFamily="2" charset="-78"/>
                <a:hlinkClick r:id="" action="ppaction://noaction"/>
              </a:rPr>
              <a:t>خلاصه عملكرد پژوهشي اعضاي اين گروه :</a:t>
            </a:r>
            <a:endParaRPr lang="fa-IR" b="1" dirty="0">
              <a:solidFill>
                <a:srgbClr val="1D1DFF"/>
              </a:solidFill>
              <a:cs typeface="B Nazanin" pitchFamily="2" charset="-78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600" b="1" dirty="0">
                <a:solidFill>
                  <a:srgbClr val="1D1DFF"/>
                </a:solidFill>
                <a:cs typeface="B Nazanin" pitchFamily="2" charset="-78"/>
              </a:rPr>
              <a:t>تعداد كل طرح </a:t>
            </a: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ها:  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تعداد </a:t>
            </a:r>
            <a:r>
              <a:rPr lang="fa-IR" sz="1600" b="1" dirty="0">
                <a:solidFill>
                  <a:srgbClr val="1D1DFF"/>
                </a:solidFill>
                <a:cs typeface="B Nazanin" pitchFamily="2" charset="-78"/>
              </a:rPr>
              <a:t>كل </a:t>
            </a:r>
            <a:r>
              <a:rPr lang="fa-IR" sz="1600" b="1" dirty="0" smtClean="0">
                <a:solidFill>
                  <a:srgbClr val="1D1DFF"/>
                </a:solidFill>
                <a:cs typeface="B Nazanin" pitchFamily="2" charset="-78"/>
              </a:rPr>
              <a:t>مقالات</a:t>
            </a:r>
            <a:r>
              <a:rPr lang="fa-IR" sz="1200" b="1" dirty="0" smtClean="0">
                <a:solidFill>
                  <a:srgbClr val="1D1DFF"/>
                </a:solidFill>
                <a:cs typeface="B Nazanin" pitchFamily="2" charset="-78"/>
              </a:rPr>
              <a:t>: </a:t>
            </a:r>
            <a:endParaRPr lang="fa-IR" sz="1200" dirty="0" smtClean="0">
              <a:solidFill>
                <a:srgbClr val="FFFF00"/>
              </a:solidFill>
              <a:cs typeface="B Nazanin" pitchFamily="2" charset="-78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a-IR" sz="1600" b="1" smtClean="0">
                <a:solidFill>
                  <a:srgbClr val="1D1DFF"/>
                </a:solidFill>
                <a:cs typeface="B Nazanin" pitchFamily="2" charset="-78"/>
              </a:rPr>
              <a:t>تعداد </a:t>
            </a:r>
            <a:r>
              <a:rPr lang="fa-IR" sz="1600" b="1" dirty="0">
                <a:solidFill>
                  <a:srgbClr val="1D1DFF"/>
                </a:solidFill>
                <a:cs typeface="B Nazanin" pitchFamily="2" charset="-78"/>
              </a:rPr>
              <a:t>ثبت اختراع </a:t>
            </a:r>
            <a:r>
              <a:rPr lang="fa-IR" sz="1600" b="1" smtClean="0">
                <a:solidFill>
                  <a:srgbClr val="1D1DFF"/>
                </a:solidFill>
                <a:cs typeface="B Nazanin" pitchFamily="2" charset="-78"/>
              </a:rPr>
              <a:t>ها:</a:t>
            </a:r>
            <a:endParaRPr lang="fa-IR" sz="1200" dirty="0">
              <a:solidFill>
                <a:srgbClr val="1D1DFF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46128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0" y="0"/>
            <a:ext cx="9144000" cy="706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200400" y="228600"/>
            <a:ext cx="2667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B Nazanin" pitchFamily="2" charset="-78"/>
              </a:rPr>
              <a:t>فضا و امکانات 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+mj-ea"/>
              <a:cs typeface="B Nazanin" pitchFamily="2" charset="-78"/>
            </a:endParaRPr>
          </a:p>
        </p:txBody>
      </p:sp>
      <p:pic>
        <p:nvPicPr>
          <p:cNvPr id="11272" name="Picture 1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46000" contrast="-82000"/>
          </a:blip>
          <a:srcRect/>
          <a:stretch>
            <a:fillRect/>
          </a:stretch>
        </p:blipFill>
        <p:spPr bwMode="auto">
          <a:xfrm>
            <a:off x="8458200" y="60960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627874"/>
              </p:ext>
            </p:extLst>
          </p:nvPr>
        </p:nvGraphicFramePr>
        <p:xfrm>
          <a:off x="304796" y="1447800"/>
          <a:ext cx="8610604" cy="3505200"/>
        </p:xfrm>
        <a:graphic>
          <a:graphicData uri="http://schemas.openxmlformats.org/drawingml/2006/table">
            <a:tbl>
              <a:tblPr rtl="1" firstRow="1" firstCol="1" bandRow="1">
                <a:effectLst/>
                <a:tableStyleId>{C4B1156A-380E-4F78-BDF5-A606A8083BF9}</a:tableStyleId>
              </a:tblPr>
              <a:tblGrid>
                <a:gridCol w="1501141"/>
                <a:gridCol w="944880"/>
                <a:gridCol w="2377440"/>
                <a:gridCol w="906780"/>
                <a:gridCol w="2020514"/>
                <a:gridCol w="859849"/>
              </a:tblGrid>
              <a:tr h="654711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latin typeface="Times New Roman"/>
                          <a:ea typeface="Times New Roman"/>
                          <a:cs typeface="B Nazanin"/>
                        </a:rPr>
                        <a:t>فضای فیزیکی (متراژ)</a:t>
                      </a: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>
                          <a:latin typeface="Times New Roman"/>
                          <a:ea typeface="Times New Roman"/>
                          <a:cs typeface="B Nazanin"/>
                        </a:rPr>
                        <a:t>امکانات</a:t>
                      </a:r>
                      <a:endParaRPr lang="en-US" sz="17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228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700" b="1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کل مساحت زیربنا</a:t>
                      </a:r>
                      <a:endParaRPr lang="en-US" sz="17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latin typeface="Times New Roman"/>
                          <a:ea typeface="Times New Roman"/>
                          <a:cs typeface="B Nazanin"/>
                        </a:rPr>
                        <a:t>تعداد کتب فارسی</a:t>
                      </a:r>
                      <a:endParaRPr lang="en-US" sz="17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latin typeface="Times New Roman"/>
                          <a:ea typeface="Times New Roman"/>
                          <a:cs typeface="B Nazanin"/>
                        </a:rPr>
                        <a:t>تعداد کتب غیر فارسی</a:t>
                      </a:r>
                      <a:endParaRPr lang="en-US" sz="17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</a:tr>
              <a:tr h="6834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کتابخانه</a:t>
                      </a:r>
                      <a:endParaRPr lang="en-US" sz="17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latin typeface="Times New Roman"/>
                          <a:ea typeface="Times New Roman"/>
                          <a:cs typeface="B Nazanin"/>
                        </a:rPr>
                        <a:t>تعداد عناوین مجلات فارسی</a:t>
                      </a:r>
                      <a:endParaRPr lang="en-US" sz="17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latin typeface="Times New Roman"/>
                          <a:ea typeface="Times New Roman"/>
                          <a:cs typeface="B Nazanin"/>
                        </a:rPr>
                        <a:t>تعداد عناوین مجلات غیر فارسی</a:t>
                      </a:r>
                      <a:endParaRPr lang="en-US" sz="17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</a:tr>
              <a:tr h="91128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آزمایشگاه</a:t>
                      </a:r>
                      <a:endParaRPr lang="en-US" sz="17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latin typeface="Times New Roman"/>
                          <a:ea typeface="Times New Roman"/>
                          <a:cs typeface="B Nazanin"/>
                        </a:rPr>
                        <a:t>تعداد آزمایشگاه‌ها در زمینه فعالیت گروه</a:t>
                      </a:r>
                      <a:endParaRPr lang="en-US" sz="17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latin typeface="Times New Roman"/>
                          <a:ea typeface="Times New Roman"/>
                          <a:cs typeface="B Nazanin"/>
                        </a:rPr>
                        <a:t>تعداد اشتراک بانک­های اطلاعاتی</a:t>
                      </a:r>
                      <a:endParaRPr lang="en-US" sz="17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</a:tr>
              <a:tr h="6834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کارگاه</a:t>
                      </a:r>
                      <a:endParaRPr lang="en-US" sz="17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700" b="1" dirty="0">
                          <a:latin typeface="Times New Roman"/>
                          <a:ea typeface="Times New Roman"/>
                          <a:cs typeface="B Nazanin"/>
                        </a:rPr>
                        <a:t>تعداد کارگاه‌ها در زمینه فعالیت گروه</a:t>
                      </a:r>
                      <a:endParaRPr lang="en-US" sz="17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700" b="1" dirty="0" smtClean="0">
                          <a:latin typeface="Times New Roman"/>
                          <a:ea typeface="Times New Roman"/>
                          <a:cs typeface="B Nazanin"/>
                        </a:rPr>
                        <a:t>تعداد كامپيوتر</a:t>
                      </a:r>
                      <a:endParaRPr lang="ar-SA" sz="1700" b="1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7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906485"/>
              </p:ext>
            </p:extLst>
          </p:nvPr>
        </p:nvGraphicFramePr>
        <p:xfrm>
          <a:off x="1524000" y="64109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وابستگي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نوع درخواست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نام واحد پژوهشي</a:t>
                      </a:r>
                      <a:endParaRPr lang="en-US" sz="1800" dirty="0" smtClean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0" y="0"/>
            <a:ext cx="9144000" cy="706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362200" y="228600"/>
            <a:ext cx="44196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B Nazanin" pitchFamily="2" charset="-78"/>
              </a:rPr>
              <a:t>Business   model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+mj-ea"/>
              <a:cs typeface="B Nazanin" pitchFamily="2" charset="-78"/>
            </a:endParaRPr>
          </a:p>
        </p:txBody>
      </p:sp>
      <p:pic>
        <p:nvPicPr>
          <p:cNvPr id="11272" name="Picture 1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lum bright="46000" contrast="-82000"/>
          </a:blip>
          <a:srcRect/>
          <a:stretch>
            <a:fillRect/>
          </a:stretch>
        </p:blipFill>
        <p:spPr bwMode="auto">
          <a:xfrm>
            <a:off x="8382000" y="60960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984473"/>
              </p:ext>
            </p:extLst>
          </p:nvPr>
        </p:nvGraphicFramePr>
        <p:xfrm>
          <a:off x="1524000" y="64109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وابستگي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Titr" pitchFamily="2" charset="-78"/>
                        </a:rPr>
                        <a:t>نوع درخواست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نام واحد پژوهشي</a:t>
                      </a:r>
                      <a:endParaRPr lang="en-US" sz="1800" dirty="0" smtClean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7852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علوم رفتار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2463</TotalTime>
  <Words>560</Words>
  <Application>Microsoft Office PowerPoint</Application>
  <PresentationFormat>On-screen Show (4:3)</PresentationFormat>
  <Paragraphs>194</Paragraphs>
  <Slides>9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2  Jadid</vt:lpstr>
      <vt:lpstr>Arial</vt:lpstr>
      <vt:lpstr>B Mitra</vt:lpstr>
      <vt:lpstr>B Nazanin</vt:lpstr>
      <vt:lpstr>B Titr</vt:lpstr>
      <vt:lpstr>Calibri</vt:lpstr>
      <vt:lpstr>Georgia</vt:lpstr>
      <vt:lpstr>Times New Roman</vt:lpstr>
      <vt:lpstr>Titr</vt:lpstr>
      <vt:lpstr>Wingdings</vt:lpstr>
      <vt:lpstr>علوم رفتاری</vt:lpstr>
      <vt:lpstr>باسلام لطفاً اطلاعاتي كه در اين پاورپوينت خواسته شده علاوه بر پاسخ ارائه شده با هايپرلينك امكان نمايش اطلاعات (از پرسشنامه) را فراهم نماييد. 1- اين الگو براي پژوهشكده طراحي شده است. در موارد ديگر حذف و اضافات مورد نياز انجام شود. 2- رنگ زرد توضيحات راهنما هستند. لطفاً اين توضيحات را در حين تكميل پاورپوينت حذف نماييد. 3- شماره تلفنهای درج شده در پرسشنامه پاسخگوي سوالات شما مي باشند. 4- برروي اسم پژوهشگر، رزومه كامل فرد لينك داده شود. 5- در جدولي كه جلوي اسم پژوهشگران فعاليتهاي پژوهشي به تفكيك خواسته شده، فقط قسمت مورد اشاره رزومه پژوهشگر تهيه و لينك شود. 6- بر روي عملكرد گروه ها و كل واحد، آن قسمت از پرسشنامه كه حاوي اطلاعات درخواستي است گزيده و هايپرلينك شود.</vt:lpstr>
      <vt:lpstr>مشخصات کلی:</vt:lpstr>
      <vt:lpstr>ساختار کلی (اين اسلايد براي صفحه اول پژوهشگاه ها پيشنهاد ميشود)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Arzyabi</dc:creator>
  <cp:lastModifiedBy>Maryam Zare</cp:lastModifiedBy>
  <cp:revision>605</cp:revision>
  <dcterms:created xsi:type="dcterms:W3CDTF">2011-06-27T00:12:30Z</dcterms:created>
  <dcterms:modified xsi:type="dcterms:W3CDTF">2017-03-11T11:19:51Z</dcterms:modified>
</cp:coreProperties>
</file>